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498" r:id="rId5"/>
    <p:sldId id="499" r:id="rId6"/>
    <p:sldId id="302" r:id="rId7"/>
    <p:sldId id="533" r:id="rId8"/>
    <p:sldId id="521" r:id="rId9"/>
    <p:sldId id="529" r:id="rId10"/>
    <p:sldId id="522" r:id="rId11"/>
    <p:sldId id="534" r:id="rId12"/>
    <p:sldId id="528" r:id="rId13"/>
    <p:sldId id="523" r:id="rId14"/>
    <p:sldId id="535" r:id="rId15"/>
    <p:sldId id="536" r:id="rId16"/>
    <p:sldId id="524" r:id="rId17"/>
    <p:sldId id="537" r:id="rId18"/>
    <p:sldId id="538" r:id="rId19"/>
    <p:sldId id="527" r:id="rId20"/>
    <p:sldId id="30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416"/>
    <a:srgbClr val="6BA906"/>
    <a:srgbClr val="00A4A9"/>
    <a:srgbClr val="0082A9"/>
    <a:srgbClr val="A90060"/>
    <a:srgbClr val="FBFDFF"/>
    <a:srgbClr val="0194CB"/>
    <a:srgbClr val="C9E8FF"/>
    <a:srgbClr val="E5F4FF"/>
    <a:srgbClr val="00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076" autoAdjust="0"/>
  </p:normalViewPr>
  <p:slideViewPr>
    <p:cSldViewPr snapToGrid="0">
      <p:cViewPr varScale="1">
        <p:scale>
          <a:sx n="53" d="100"/>
          <a:sy n="53" d="100"/>
        </p:scale>
        <p:origin x="1108" y="36"/>
      </p:cViewPr>
      <p:guideLst>
        <p:guide pos="57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560"/>
    </p:cViewPr>
  </p:sorterViewPr>
  <p:notesViewPr>
    <p:cSldViewPr snapToGrid="0">
      <p:cViewPr varScale="1">
        <p:scale>
          <a:sx n="120" d="100"/>
          <a:sy n="120" d="100"/>
        </p:scale>
        <p:origin x="14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nctot, Peter" userId="cd4a3a0d-42aa-4c47-a7ab-ca9d8bffaee3" providerId="ADAL" clId="{7DB988C7-FF94-4622-8E41-9102A72DC3F3}"/>
    <pc:docChg chg="custSel modSld">
      <pc:chgData name="Lanctot, Peter" userId="cd4a3a0d-42aa-4c47-a7ab-ca9d8bffaee3" providerId="ADAL" clId="{7DB988C7-FF94-4622-8E41-9102A72DC3F3}" dt="2022-09-07T14:14:26.958" v="0" actId="478"/>
      <pc:docMkLst>
        <pc:docMk/>
      </pc:docMkLst>
      <pc:sldChg chg="delSp mod">
        <pc:chgData name="Lanctot, Peter" userId="cd4a3a0d-42aa-4c47-a7ab-ca9d8bffaee3" providerId="ADAL" clId="{7DB988C7-FF94-4622-8E41-9102A72DC3F3}" dt="2022-09-07T14:14:26.958" v="0" actId="478"/>
        <pc:sldMkLst>
          <pc:docMk/>
          <pc:sldMk cId="733383551" sldId="527"/>
        </pc:sldMkLst>
        <pc:spChg chg="del">
          <ac:chgData name="Lanctot, Peter" userId="cd4a3a0d-42aa-4c47-a7ab-ca9d8bffaee3" providerId="ADAL" clId="{7DB988C7-FF94-4622-8E41-9102A72DC3F3}" dt="2022-09-07T14:14:26.958" v="0" actId="478"/>
          <ac:spMkLst>
            <pc:docMk/>
            <pc:sldMk cId="733383551" sldId="527"/>
            <ac:spMk id="4" creationId="{C5450F86-90B0-7EF9-CD8F-5A3995886D28}"/>
          </ac:spMkLst>
        </pc:spChg>
      </pc:sldChg>
    </pc:docChg>
  </pc:docChgLst>
  <pc:docChgLst>
    <pc:chgData name="Pizzi, Giulia" userId="a006c7ca-f11b-42cc-8143-864fd434d0dc" providerId="ADAL" clId="{7DFCCBE0-95B7-4A0C-B736-3DF6E95824F8}"/>
    <pc:docChg chg="undo custSel modSld">
      <pc:chgData name="Pizzi, Giulia" userId="a006c7ca-f11b-42cc-8143-864fd434d0dc" providerId="ADAL" clId="{7DFCCBE0-95B7-4A0C-B736-3DF6E95824F8}" dt="2022-08-31T11:37:27.086" v="90" actId="26606"/>
      <pc:docMkLst>
        <pc:docMk/>
      </pc:docMkLst>
      <pc:sldChg chg="addSp delSp modSp mod modClrScheme chgLayout">
        <pc:chgData name="Pizzi, Giulia" userId="a006c7ca-f11b-42cc-8143-864fd434d0dc" providerId="ADAL" clId="{7DFCCBE0-95B7-4A0C-B736-3DF6E95824F8}" dt="2022-08-31T11:37:27.086" v="90" actId="26606"/>
        <pc:sldMkLst>
          <pc:docMk/>
          <pc:sldMk cId="2906395598" sldId="301"/>
        </pc:sldMkLst>
        <pc:spChg chg="add del mod ord">
          <ac:chgData name="Pizzi, Giulia" userId="a006c7ca-f11b-42cc-8143-864fd434d0dc" providerId="ADAL" clId="{7DFCCBE0-95B7-4A0C-B736-3DF6E95824F8}" dt="2022-08-31T11:37:27.086" v="90" actId="26606"/>
          <ac:spMkLst>
            <pc:docMk/>
            <pc:sldMk cId="2906395598" sldId="301"/>
            <ac:spMk id="2" creationId="{891D41C0-5168-1C21-8DFD-74D5115E7DEC}"/>
          </ac:spMkLst>
        </pc:spChg>
        <pc:spChg chg="del">
          <ac:chgData name="Pizzi, Giulia" userId="a006c7ca-f11b-42cc-8143-864fd434d0dc" providerId="ADAL" clId="{7DFCCBE0-95B7-4A0C-B736-3DF6E95824F8}" dt="2022-08-30T12:39:51.215" v="74" actId="26606"/>
          <ac:spMkLst>
            <pc:docMk/>
            <pc:sldMk cId="2906395598" sldId="301"/>
            <ac:spMk id="2" creationId="{BBE36ECE-C25B-4416-49CC-6831557440AD}"/>
          </ac:spMkLst>
        </pc:spChg>
        <pc:spChg chg="mod ord">
          <ac:chgData name="Pizzi, Giulia" userId="a006c7ca-f11b-42cc-8143-864fd434d0dc" providerId="ADAL" clId="{7DFCCBE0-95B7-4A0C-B736-3DF6E95824F8}" dt="2022-08-31T11:37:27.086" v="90" actId="26606"/>
          <ac:spMkLst>
            <pc:docMk/>
            <pc:sldMk cId="2906395598" sldId="301"/>
            <ac:spMk id="7" creationId="{00000000-0000-0000-0000-000000000000}"/>
          </ac:spMkLst>
        </pc:spChg>
        <pc:spChg chg="add mod">
          <ac:chgData name="Pizzi, Giulia" userId="a006c7ca-f11b-42cc-8143-864fd434d0dc" providerId="ADAL" clId="{7DFCCBE0-95B7-4A0C-B736-3DF6E95824F8}" dt="2022-08-31T11:37:27.086" v="90" actId="26606"/>
          <ac:spMkLst>
            <pc:docMk/>
            <pc:sldMk cId="2906395598" sldId="301"/>
            <ac:spMk id="12" creationId="{D3C04730-3215-CBEE-CBB7-3D93D7F55CFC}"/>
          </ac:spMkLst>
        </pc:spChg>
        <pc:picChg chg="mod ord modCrop">
          <ac:chgData name="Pizzi, Giulia" userId="a006c7ca-f11b-42cc-8143-864fd434d0dc" providerId="ADAL" clId="{7DFCCBE0-95B7-4A0C-B736-3DF6E95824F8}" dt="2022-08-31T11:37:27.086" v="90" actId="26606"/>
          <ac:picMkLst>
            <pc:docMk/>
            <pc:sldMk cId="2906395598" sldId="301"/>
            <ac:picMk id="5" creationId="{7F764957-B9E1-425C-B413-FFC983908289}"/>
          </ac:picMkLst>
        </pc:picChg>
      </pc:sldChg>
      <pc:sldChg chg="addSp modSp mod modAnim">
        <pc:chgData name="Pizzi, Giulia" userId="a006c7ca-f11b-42cc-8143-864fd434d0dc" providerId="ADAL" clId="{7DFCCBE0-95B7-4A0C-B736-3DF6E95824F8}" dt="2022-08-30T08:20:41.692" v="12" actId="14100"/>
        <pc:sldMkLst>
          <pc:docMk/>
          <pc:sldMk cId="3153331409" sldId="302"/>
        </pc:sldMkLst>
        <pc:spChg chg="mod">
          <ac:chgData name="Pizzi, Giulia" userId="a006c7ca-f11b-42cc-8143-864fd434d0dc" providerId="ADAL" clId="{7DFCCBE0-95B7-4A0C-B736-3DF6E95824F8}" dt="2022-08-30T08:18:34.539" v="2" actId="2711"/>
          <ac:spMkLst>
            <pc:docMk/>
            <pc:sldMk cId="3153331409" sldId="302"/>
            <ac:spMk id="3" creationId="{EF791BCA-5194-4F57-90C5-7129ED3D0A4B}"/>
          </ac:spMkLst>
        </pc:spChg>
        <pc:spChg chg="mod">
          <ac:chgData name="Pizzi, Giulia" userId="a006c7ca-f11b-42cc-8143-864fd434d0dc" providerId="ADAL" clId="{7DFCCBE0-95B7-4A0C-B736-3DF6E95824F8}" dt="2022-08-30T08:20:35.150" v="11" actId="2710"/>
          <ac:spMkLst>
            <pc:docMk/>
            <pc:sldMk cId="3153331409" sldId="302"/>
            <ac:spMk id="11" creationId="{81965F0B-0854-4C9A-A5FF-E8B5E558FAD0}"/>
          </ac:spMkLst>
        </pc:spChg>
        <pc:grpChg chg="add mod">
          <ac:chgData name="Pizzi, Giulia" userId="a006c7ca-f11b-42cc-8143-864fd434d0dc" providerId="ADAL" clId="{7DFCCBE0-95B7-4A0C-B736-3DF6E95824F8}" dt="2022-08-30T08:18:58.526" v="7" actId="164"/>
          <ac:grpSpMkLst>
            <pc:docMk/>
            <pc:sldMk cId="3153331409" sldId="302"/>
            <ac:grpSpMk id="2" creationId="{08B54117-C24B-347D-8CDC-625CA2CD823E}"/>
          </ac:grpSpMkLst>
        </pc:grpChg>
        <pc:grpChg chg="add mod">
          <ac:chgData name="Pizzi, Giulia" userId="a006c7ca-f11b-42cc-8143-864fd434d0dc" providerId="ADAL" clId="{7DFCCBE0-95B7-4A0C-B736-3DF6E95824F8}" dt="2022-08-30T08:20:41.692" v="12" actId="14100"/>
          <ac:grpSpMkLst>
            <pc:docMk/>
            <pc:sldMk cId="3153331409" sldId="302"/>
            <ac:grpSpMk id="4" creationId="{BBC67330-C0EF-DBF7-4128-F5E21190A272}"/>
          </ac:grpSpMkLst>
        </pc:grp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5" creationId="{DA97557F-5A07-467B-AE97-03B36D9C5EC9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6" creationId="{3E37FD75-B18A-4656-B65D-17F7A52C1051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8" creationId="{3DE3B911-BD7D-4B65-97EA-6CB8D50D82AF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10" creationId="{4C0CC67B-206E-4678-819E-D9DD75125CAD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12" creationId="{6247D727-3555-4492-BD63-6212DA2FB51F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19" creationId="{CE8D86F6-9BF6-4F0E-AF89-7C5E9108211F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21" creationId="{494DDD81-FC65-4A18-BA97-6F6B62326B7B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23" creationId="{4DB8F002-8878-4145-8CF1-144DEAD50903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25" creationId="{481BBD6C-4111-4667-BC10-04F3CE6E9C2D}"/>
          </ac:picMkLst>
        </pc:picChg>
        <pc:picChg chg="mod">
          <ac:chgData name="Pizzi, Giulia" userId="a006c7ca-f11b-42cc-8143-864fd434d0dc" providerId="ADAL" clId="{7DFCCBE0-95B7-4A0C-B736-3DF6E95824F8}" dt="2022-08-30T08:19:02.601" v="8" actId="164"/>
          <ac:picMkLst>
            <pc:docMk/>
            <pc:sldMk cId="3153331409" sldId="302"/>
            <ac:picMk id="27" creationId="{487C652A-9D81-4D02-9346-27C233666ECF}"/>
          </ac:picMkLst>
        </pc:picChg>
      </pc:sldChg>
      <pc:sldChg chg="modSp mod">
        <pc:chgData name="Pizzi, Giulia" userId="a006c7ca-f11b-42cc-8143-864fd434d0dc" providerId="ADAL" clId="{7DFCCBE0-95B7-4A0C-B736-3DF6E95824F8}" dt="2022-08-30T13:12:08.048" v="86" actId="20577"/>
        <pc:sldMkLst>
          <pc:docMk/>
          <pc:sldMk cId="1879153343" sldId="498"/>
        </pc:sldMkLst>
        <pc:spChg chg="mod">
          <ac:chgData name="Pizzi, Giulia" userId="a006c7ca-f11b-42cc-8143-864fd434d0dc" providerId="ADAL" clId="{7DFCCBE0-95B7-4A0C-B736-3DF6E95824F8}" dt="2022-08-30T13:12:08.048" v="86" actId="20577"/>
          <ac:spMkLst>
            <pc:docMk/>
            <pc:sldMk cId="1879153343" sldId="498"/>
            <ac:spMk id="2" creationId="{3F1CD105-006F-CEA8-B0D1-BED288AE15CF}"/>
          </ac:spMkLst>
        </pc:spChg>
        <pc:spChg chg="mod">
          <ac:chgData name="Pizzi, Giulia" userId="a006c7ca-f11b-42cc-8143-864fd434d0dc" providerId="ADAL" clId="{7DFCCBE0-95B7-4A0C-B736-3DF6E95824F8}" dt="2022-08-30T08:18:07.362" v="0" actId="403"/>
          <ac:spMkLst>
            <pc:docMk/>
            <pc:sldMk cId="1879153343" sldId="498"/>
            <ac:spMk id="7" creationId="{00000000-0000-0000-0000-000000000000}"/>
          </ac:spMkLst>
        </pc:spChg>
      </pc:sldChg>
      <pc:sldChg chg="modSp mod">
        <pc:chgData name="Pizzi, Giulia" userId="a006c7ca-f11b-42cc-8143-864fd434d0dc" providerId="ADAL" clId="{7DFCCBE0-95B7-4A0C-B736-3DF6E95824F8}" dt="2022-08-30T08:18:23.806" v="1" actId="2711"/>
        <pc:sldMkLst>
          <pc:docMk/>
          <pc:sldMk cId="3046786863" sldId="499"/>
        </pc:sldMkLst>
        <pc:spChg chg="mod">
          <ac:chgData name="Pizzi, Giulia" userId="a006c7ca-f11b-42cc-8143-864fd434d0dc" providerId="ADAL" clId="{7DFCCBE0-95B7-4A0C-B736-3DF6E95824F8}" dt="2022-08-30T08:18:23.806" v="1" actId="2711"/>
          <ac:spMkLst>
            <pc:docMk/>
            <pc:sldMk cId="3046786863" sldId="499"/>
            <ac:spMk id="3" creationId="{00000000-0000-0000-0000-000000000000}"/>
          </ac:spMkLst>
        </pc:spChg>
      </pc:sldChg>
      <pc:sldChg chg="addSp delSp modSp mod">
        <pc:chgData name="Pizzi, Giulia" userId="a006c7ca-f11b-42cc-8143-864fd434d0dc" providerId="ADAL" clId="{7DFCCBE0-95B7-4A0C-B736-3DF6E95824F8}" dt="2022-08-30T12:40:32.915" v="75" actId="20577"/>
        <pc:sldMkLst>
          <pc:docMk/>
          <pc:sldMk cId="3505115091" sldId="521"/>
        </pc:sldMkLst>
        <pc:spChg chg="mod">
          <ac:chgData name="Pizzi, Giulia" userId="a006c7ca-f11b-42cc-8143-864fd434d0dc" providerId="ADAL" clId="{7DFCCBE0-95B7-4A0C-B736-3DF6E95824F8}" dt="2022-08-30T12:40:32.915" v="75" actId="20577"/>
          <ac:spMkLst>
            <pc:docMk/>
            <pc:sldMk cId="3505115091" sldId="521"/>
            <ac:spMk id="2" creationId="{1B603C4C-5B46-4574-B786-1DF439B54C88}"/>
          </ac:spMkLst>
        </pc:spChg>
        <pc:spChg chg="del">
          <ac:chgData name="Pizzi, Giulia" userId="a006c7ca-f11b-42cc-8143-864fd434d0dc" providerId="ADAL" clId="{7DFCCBE0-95B7-4A0C-B736-3DF6E95824F8}" dt="2022-08-30T08:21:39.650" v="17" actId="478"/>
          <ac:spMkLst>
            <pc:docMk/>
            <pc:sldMk cId="3505115091" sldId="521"/>
            <ac:spMk id="3" creationId="{240928B9-0FAB-4C6F-BFDA-F9BA3B396297}"/>
          </ac:spMkLst>
        </pc:spChg>
        <pc:spChg chg="add del mod">
          <ac:chgData name="Pizzi, Giulia" userId="a006c7ca-f11b-42cc-8143-864fd434d0dc" providerId="ADAL" clId="{7DFCCBE0-95B7-4A0C-B736-3DF6E95824F8}" dt="2022-08-30T08:21:43.110" v="18" actId="478"/>
          <ac:spMkLst>
            <pc:docMk/>
            <pc:sldMk cId="3505115091" sldId="521"/>
            <ac:spMk id="5" creationId="{71FAE6F1-FD54-3DCF-04D8-9C4666F6A47C}"/>
          </ac:spMkLst>
        </pc:spChg>
        <pc:spChg chg="add mod">
          <ac:chgData name="Pizzi, Giulia" userId="a006c7ca-f11b-42cc-8143-864fd434d0dc" providerId="ADAL" clId="{7DFCCBE0-95B7-4A0C-B736-3DF6E95824F8}" dt="2022-08-30T08:22:07.734" v="23" actId="1076"/>
          <ac:spMkLst>
            <pc:docMk/>
            <pc:sldMk cId="3505115091" sldId="521"/>
            <ac:spMk id="7" creationId="{53750884-D806-1477-5D9B-443C31B0ABA2}"/>
          </ac:spMkLst>
        </pc:spChg>
      </pc:sldChg>
      <pc:sldChg chg="addSp delSp modSp mod">
        <pc:chgData name="Pizzi, Giulia" userId="a006c7ca-f11b-42cc-8143-864fd434d0dc" providerId="ADAL" clId="{7DFCCBE0-95B7-4A0C-B736-3DF6E95824F8}" dt="2022-08-30T08:22:41.436" v="30" actId="1076"/>
        <pc:sldMkLst>
          <pc:docMk/>
          <pc:sldMk cId="3411334705" sldId="522"/>
        </pc:sldMkLst>
        <pc:spChg chg="del">
          <ac:chgData name="Pizzi, Giulia" userId="a006c7ca-f11b-42cc-8143-864fd434d0dc" providerId="ADAL" clId="{7DFCCBE0-95B7-4A0C-B736-3DF6E95824F8}" dt="2022-08-30T08:22:28.949" v="27" actId="478"/>
          <ac:spMkLst>
            <pc:docMk/>
            <pc:sldMk cId="3411334705" sldId="522"/>
            <ac:spMk id="3" creationId="{39305842-04FB-40B1-B43B-EA1947D9A74E}"/>
          </ac:spMkLst>
        </pc:spChg>
        <pc:spChg chg="add del mod">
          <ac:chgData name="Pizzi, Giulia" userId="a006c7ca-f11b-42cc-8143-864fd434d0dc" providerId="ADAL" clId="{7DFCCBE0-95B7-4A0C-B736-3DF6E95824F8}" dt="2022-08-30T08:22:31.585" v="28" actId="478"/>
          <ac:spMkLst>
            <pc:docMk/>
            <pc:sldMk cId="3411334705" sldId="522"/>
            <ac:spMk id="4" creationId="{D6608F35-E6CD-5DED-C726-FF74524341F2}"/>
          </ac:spMkLst>
        </pc:spChg>
        <pc:spChg chg="add mod">
          <ac:chgData name="Pizzi, Giulia" userId="a006c7ca-f11b-42cc-8143-864fd434d0dc" providerId="ADAL" clId="{7DFCCBE0-95B7-4A0C-B736-3DF6E95824F8}" dt="2022-08-30T08:22:41.436" v="30" actId="1076"/>
          <ac:spMkLst>
            <pc:docMk/>
            <pc:sldMk cId="3411334705" sldId="522"/>
            <ac:spMk id="6" creationId="{406E9CEC-0EB3-A6BD-ED71-379AEA6394C2}"/>
          </ac:spMkLst>
        </pc:spChg>
      </pc:sldChg>
      <pc:sldChg chg="modSp mod">
        <pc:chgData name="Pizzi, Giulia" userId="a006c7ca-f11b-42cc-8143-864fd434d0dc" providerId="ADAL" clId="{7DFCCBE0-95B7-4A0C-B736-3DF6E95824F8}" dt="2022-08-30T12:41:02.797" v="80" actId="1076"/>
        <pc:sldMkLst>
          <pc:docMk/>
          <pc:sldMk cId="2261652310" sldId="523"/>
        </pc:sldMkLst>
        <pc:spChg chg="mod">
          <ac:chgData name="Pizzi, Giulia" userId="a006c7ca-f11b-42cc-8143-864fd434d0dc" providerId="ADAL" clId="{7DFCCBE0-95B7-4A0C-B736-3DF6E95824F8}" dt="2022-08-30T12:41:02.797" v="80" actId="1076"/>
          <ac:spMkLst>
            <pc:docMk/>
            <pc:sldMk cId="2261652310" sldId="523"/>
            <ac:spMk id="2" creationId="{FAB66E09-E0FA-4B09-8738-403E00E55FDF}"/>
          </ac:spMkLst>
        </pc:spChg>
        <pc:spChg chg="mod">
          <ac:chgData name="Pizzi, Giulia" userId="a006c7ca-f11b-42cc-8143-864fd434d0dc" providerId="ADAL" clId="{7DFCCBE0-95B7-4A0C-B736-3DF6E95824F8}" dt="2022-08-30T08:23:35.945" v="38" actId="1076"/>
          <ac:spMkLst>
            <pc:docMk/>
            <pc:sldMk cId="2261652310" sldId="523"/>
            <ac:spMk id="3" creationId="{0DD201CD-6CBC-444A-879C-BFAD0795F818}"/>
          </ac:spMkLst>
        </pc:spChg>
        <pc:spChg chg="mod">
          <ac:chgData name="Pizzi, Giulia" userId="a006c7ca-f11b-42cc-8143-864fd434d0dc" providerId="ADAL" clId="{7DFCCBE0-95B7-4A0C-B736-3DF6E95824F8}" dt="2022-08-30T08:23:57.016" v="40" actId="2711"/>
          <ac:spMkLst>
            <pc:docMk/>
            <pc:sldMk cId="2261652310" sldId="523"/>
            <ac:spMk id="5" creationId="{A0B73C47-58BF-4C0D-B73B-BDE1DE5791F9}"/>
          </ac:spMkLst>
        </pc:spChg>
        <pc:spChg chg="mod">
          <ac:chgData name="Pizzi, Giulia" userId="a006c7ca-f11b-42cc-8143-864fd434d0dc" providerId="ADAL" clId="{7DFCCBE0-95B7-4A0C-B736-3DF6E95824F8}" dt="2022-08-30T08:23:57.016" v="40" actId="2711"/>
          <ac:spMkLst>
            <pc:docMk/>
            <pc:sldMk cId="2261652310" sldId="523"/>
            <ac:spMk id="6" creationId="{AB58326C-2E08-4100-B3F6-AFFDA58A8F88}"/>
          </ac:spMkLst>
        </pc:spChg>
        <pc:spChg chg="mod">
          <ac:chgData name="Pizzi, Giulia" userId="a006c7ca-f11b-42cc-8143-864fd434d0dc" providerId="ADAL" clId="{7DFCCBE0-95B7-4A0C-B736-3DF6E95824F8}" dt="2022-08-30T08:23:57.016" v="40" actId="2711"/>
          <ac:spMkLst>
            <pc:docMk/>
            <pc:sldMk cId="2261652310" sldId="523"/>
            <ac:spMk id="7" creationId="{CF1CC67D-A356-4529-97F6-6434D8DF8FB5}"/>
          </ac:spMkLst>
        </pc:spChg>
      </pc:sldChg>
      <pc:sldChg chg="modSp mod">
        <pc:chgData name="Pizzi, Giulia" userId="a006c7ca-f11b-42cc-8143-864fd434d0dc" providerId="ADAL" clId="{7DFCCBE0-95B7-4A0C-B736-3DF6E95824F8}" dt="2022-08-30T12:41:25.392" v="82" actId="1076"/>
        <pc:sldMkLst>
          <pc:docMk/>
          <pc:sldMk cId="1390034259" sldId="524"/>
        </pc:sldMkLst>
        <pc:spChg chg="mod">
          <ac:chgData name="Pizzi, Giulia" userId="a006c7ca-f11b-42cc-8143-864fd434d0dc" providerId="ADAL" clId="{7DFCCBE0-95B7-4A0C-B736-3DF6E95824F8}" dt="2022-08-30T08:25:14.350" v="50" actId="255"/>
          <ac:spMkLst>
            <pc:docMk/>
            <pc:sldMk cId="1390034259" sldId="524"/>
            <ac:spMk id="2" creationId="{1F879D8D-D3E6-4590-9ABF-1BB87640D2CA}"/>
          </ac:spMkLst>
        </pc:spChg>
        <pc:spChg chg="mod">
          <ac:chgData name="Pizzi, Giulia" userId="a006c7ca-f11b-42cc-8143-864fd434d0dc" providerId="ADAL" clId="{7DFCCBE0-95B7-4A0C-B736-3DF6E95824F8}" dt="2022-08-30T08:27:30.708" v="70" actId="1076"/>
          <ac:spMkLst>
            <pc:docMk/>
            <pc:sldMk cId="1390034259" sldId="524"/>
            <ac:spMk id="3" creationId="{ACF16965-2EB4-4BC3-B4D8-1A5A7185E2FF}"/>
          </ac:spMkLst>
        </pc:spChg>
        <pc:spChg chg="mod">
          <ac:chgData name="Pizzi, Giulia" userId="a006c7ca-f11b-42cc-8143-864fd434d0dc" providerId="ADAL" clId="{7DFCCBE0-95B7-4A0C-B736-3DF6E95824F8}" dt="2022-08-30T08:25:14.350" v="50" actId="255"/>
          <ac:spMkLst>
            <pc:docMk/>
            <pc:sldMk cId="1390034259" sldId="524"/>
            <ac:spMk id="11" creationId="{99A4888B-44C0-4B59-A78E-738D91828163}"/>
          </ac:spMkLst>
        </pc:spChg>
        <pc:spChg chg="mod">
          <ac:chgData name="Pizzi, Giulia" userId="a006c7ca-f11b-42cc-8143-864fd434d0dc" providerId="ADAL" clId="{7DFCCBE0-95B7-4A0C-B736-3DF6E95824F8}" dt="2022-08-30T12:41:25.392" v="82" actId="1076"/>
          <ac:spMkLst>
            <pc:docMk/>
            <pc:sldMk cId="1390034259" sldId="524"/>
            <ac:spMk id="12" creationId="{50DD7F6E-F9EB-4557-9822-AE2FC830C779}"/>
          </ac:spMkLst>
        </pc:spChg>
        <pc:spChg chg="mod">
          <ac:chgData name="Pizzi, Giulia" userId="a006c7ca-f11b-42cc-8143-864fd434d0dc" providerId="ADAL" clId="{7DFCCBE0-95B7-4A0C-B736-3DF6E95824F8}" dt="2022-08-30T08:25:29.732" v="54" actId="1076"/>
          <ac:spMkLst>
            <pc:docMk/>
            <pc:sldMk cId="1390034259" sldId="524"/>
            <ac:spMk id="13" creationId="{7DBEA543-9DE9-4C1D-BED0-3D3F6EA23AF5}"/>
          </ac:spMkLst>
        </pc:spChg>
        <pc:picChg chg="mod">
          <ac:chgData name="Pizzi, Giulia" userId="a006c7ca-f11b-42cc-8143-864fd434d0dc" providerId="ADAL" clId="{7DFCCBE0-95B7-4A0C-B736-3DF6E95824F8}" dt="2022-08-30T08:25:39.914" v="56" actId="1076"/>
          <ac:picMkLst>
            <pc:docMk/>
            <pc:sldMk cId="1390034259" sldId="524"/>
            <ac:picMk id="6" creationId="{0791EEC1-7E12-45D6-90FF-B795CA2285DB}"/>
          </ac:picMkLst>
        </pc:picChg>
        <pc:picChg chg="mod">
          <ac:chgData name="Pizzi, Giulia" userId="a006c7ca-f11b-42cc-8143-864fd434d0dc" providerId="ADAL" clId="{7DFCCBE0-95B7-4A0C-B736-3DF6E95824F8}" dt="2022-08-30T08:25:35.366" v="55" actId="1076"/>
          <ac:picMkLst>
            <pc:docMk/>
            <pc:sldMk cId="1390034259" sldId="524"/>
            <ac:picMk id="7" creationId="{8C6DF190-61F0-4178-B695-8F5DF2A2F8AE}"/>
          </ac:picMkLst>
        </pc:picChg>
        <pc:picChg chg="mod">
          <ac:chgData name="Pizzi, Giulia" userId="a006c7ca-f11b-42cc-8143-864fd434d0dc" providerId="ADAL" clId="{7DFCCBE0-95B7-4A0C-B736-3DF6E95824F8}" dt="2022-08-30T12:41:19.089" v="81" actId="1076"/>
          <ac:picMkLst>
            <pc:docMk/>
            <pc:sldMk cId="1390034259" sldId="524"/>
            <ac:picMk id="8" creationId="{8543FB09-2295-46C2-841E-924CFF1E5CE5}"/>
          </ac:picMkLst>
        </pc:picChg>
      </pc:sldChg>
      <pc:sldChg chg="modSp mod">
        <pc:chgData name="Pizzi, Giulia" userId="a006c7ca-f11b-42cc-8143-864fd434d0dc" providerId="ADAL" clId="{7DFCCBE0-95B7-4A0C-B736-3DF6E95824F8}" dt="2022-08-30T08:27:10.658" v="67" actId="1076"/>
        <pc:sldMkLst>
          <pc:docMk/>
          <pc:sldMk cId="733383551" sldId="527"/>
        </pc:sldMkLst>
        <pc:spChg chg="mod">
          <ac:chgData name="Pizzi, Giulia" userId="a006c7ca-f11b-42cc-8143-864fd434d0dc" providerId="ADAL" clId="{7DFCCBE0-95B7-4A0C-B736-3DF6E95824F8}" dt="2022-08-30T08:27:10.658" v="67" actId="1076"/>
          <ac:spMkLst>
            <pc:docMk/>
            <pc:sldMk cId="733383551" sldId="527"/>
            <ac:spMk id="3" creationId="{748822F3-F3D2-49E3-8EBB-205FAF2D6D0B}"/>
          </ac:spMkLst>
        </pc:spChg>
      </pc:sldChg>
      <pc:sldChg chg="modSp mod">
        <pc:chgData name="Pizzi, Giulia" userId="a006c7ca-f11b-42cc-8143-864fd434d0dc" providerId="ADAL" clId="{7DFCCBE0-95B7-4A0C-B736-3DF6E95824F8}" dt="2022-08-30T08:23:14.408" v="36" actId="113"/>
        <pc:sldMkLst>
          <pc:docMk/>
          <pc:sldMk cId="1753011566" sldId="528"/>
        </pc:sldMkLst>
        <pc:spChg chg="mod">
          <ac:chgData name="Pizzi, Giulia" userId="a006c7ca-f11b-42cc-8143-864fd434d0dc" providerId="ADAL" clId="{7DFCCBE0-95B7-4A0C-B736-3DF6E95824F8}" dt="2022-08-30T08:23:02.621" v="33" actId="2711"/>
          <ac:spMkLst>
            <pc:docMk/>
            <pc:sldMk cId="1753011566" sldId="528"/>
            <ac:spMk id="3" creationId="{ECE35859-F471-420A-A926-72CC7667D480}"/>
          </ac:spMkLst>
        </pc:spChg>
        <pc:spChg chg="mod">
          <ac:chgData name="Pizzi, Giulia" userId="a006c7ca-f11b-42cc-8143-864fd434d0dc" providerId="ADAL" clId="{7DFCCBE0-95B7-4A0C-B736-3DF6E95824F8}" dt="2022-08-30T08:23:14.408" v="36" actId="113"/>
          <ac:spMkLst>
            <pc:docMk/>
            <pc:sldMk cId="1753011566" sldId="528"/>
            <ac:spMk id="10" creationId="{66C46351-6527-4F38-8CAF-73A73CF12B57}"/>
          </ac:spMkLst>
        </pc:spChg>
      </pc:sldChg>
      <pc:sldChg chg="modSp mod">
        <pc:chgData name="Pizzi, Giulia" userId="a006c7ca-f11b-42cc-8143-864fd434d0dc" providerId="ADAL" clId="{7DFCCBE0-95B7-4A0C-B736-3DF6E95824F8}" dt="2022-08-30T08:22:11.092" v="24" actId="1076"/>
        <pc:sldMkLst>
          <pc:docMk/>
          <pc:sldMk cId="2039158044" sldId="529"/>
        </pc:sldMkLst>
        <pc:spChg chg="mod">
          <ac:chgData name="Pizzi, Giulia" userId="a006c7ca-f11b-42cc-8143-864fd434d0dc" providerId="ADAL" clId="{7DFCCBE0-95B7-4A0C-B736-3DF6E95824F8}" dt="2022-08-30T08:22:11.092" v="24" actId="1076"/>
          <ac:spMkLst>
            <pc:docMk/>
            <pc:sldMk cId="2039158044" sldId="529"/>
            <ac:spMk id="3" creationId="{2FB34BF5-BFD4-4B5A-8BB4-AC307FC04C05}"/>
          </ac:spMkLst>
        </pc:spChg>
      </pc:sldChg>
      <pc:sldChg chg="modSp mod">
        <pc:chgData name="Pizzi, Giulia" userId="a006c7ca-f11b-42cc-8143-864fd434d0dc" providerId="ADAL" clId="{7DFCCBE0-95B7-4A0C-B736-3DF6E95824F8}" dt="2022-08-30T08:22:00.569" v="22" actId="1076"/>
        <pc:sldMkLst>
          <pc:docMk/>
          <pc:sldMk cId="3059508992" sldId="533"/>
        </pc:sldMkLst>
        <pc:spChg chg="mod">
          <ac:chgData name="Pizzi, Giulia" userId="a006c7ca-f11b-42cc-8143-864fd434d0dc" providerId="ADAL" clId="{7DFCCBE0-95B7-4A0C-B736-3DF6E95824F8}" dt="2022-08-30T08:22:00.569" v="22" actId="1076"/>
          <ac:spMkLst>
            <pc:docMk/>
            <pc:sldMk cId="3059508992" sldId="533"/>
            <ac:spMk id="4" creationId="{0E2BA46D-641B-460C-B25B-A6172DEA9F8B}"/>
          </ac:spMkLst>
        </pc:spChg>
      </pc:sldChg>
      <pc:sldChg chg="modSp mod">
        <pc:chgData name="Pizzi, Giulia" userId="a006c7ca-f11b-42cc-8143-864fd434d0dc" providerId="ADAL" clId="{7DFCCBE0-95B7-4A0C-B736-3DF6E95824F8}" dt="2022-08-30T08:22:48.757" v="31" actId="1076"/>
        <pc:sldMkLst>
          <pc:docMk/>
          <pc:sldMk cId="933716610" sldId="534"/>
        </pc:sldMkLst>
        <pc:spChg chg="mod">
          <ac:chgData name="Pizzi, Giulia" userId="a006c7ca-f11b-42cc-8143-864fd434d0dc" providerId="ADAL" clId="{7DFCCBE0-95B7-4A0C-B736-3DF6E95824F8}" dt="2022-08-30T08:22:48.757" v="31" actId="1076"/>
          <ac:spMkLst>
            <pc:docMk/>
            <pc:sldMk cId="933716610" sldId="534"/>
            <ac:spMk id="3" creationId="{2FB34BF5-BFD4-4B5A-8BB4-AC307FC04C05}"/>
          </ac:spMkLst>
        </pc:spChg>
      </pc:sldChg>
      <pc:sldChg chg="addSp delSp modSp mod">
        <pc:chgData name="Pizzi, Giulia" userId="a006c7ca-f11b-42cc-8143-864fd434d0dc" providerId="ADAL" clId="{7DFCCBE0-95B7-4A0C-B736-3DF6E95824F8}" dt="2022-08-30T08:24:12.524" v="43"/>
        <pc:sldMkLst>
          <pc:docMk/>
          <pc:sldMk cId="4098681478" sldId="535"/>
        </pc:sldMkLst>
        <pc:spChg chg="del">
          <ac:chgData name="Pizzi, Giulia" userId="a006c7ca-f11b-42cc-8143-864fd434d0dc" providerId="ADAL" clId="{7DFCCBE0-95B7-4A0C-B736-3DF6E95824F8}" dt="2022-08-30T08:24:08.951" v="41" actId="478"/>
          <ac:spMkLst>
            <pc:docMk/>
            <pc:sldMk cId="4098681478" sldId="535"/>
            <ac:spMk id="3" creationId="{2FB34BF5-BFD4-4B5A-8BB4-AC307FC04C05}"/>
          </ac:spMkLst>
        </pc:spChg>
        <pc:spChg chg="add del mod">
          <ac:chgData name="Pizzi, Giulia" userId="a006c7ca-f11b-42cc-8143-864fd434d0dc" providerId="ADAL" clId="{7DFCCBE0-95B7-4A0C-B736-3DF6E95824F8}" dt="2022-08-30T08:24:11.254" v="42" actId="478"/>
          <ac:spMkLst>
            <pc:docMk/>
            <pc:sldMk cId="4098681478" sldId="535"/>
            <ac:spMk id="5" creationId="{B7ADCA78-8AB6-CA3A-15A2-C8C92B672C92}"/>
          </ac:spMkLst>
        </pc:spChg>
        <pc:spChg chg="add mod">
          <ac:chgData name="Pizzi, Giulia" userId="a006c7ca-f11b-42cc-8143-864fd434d0dc" providerId="ADAL" clId="{7DFCCBE0-95B7-4A0C-B736-3DF6E95824F8}" dt="2022-08-30T08:24:12.524" v="43"/>
          <ac:spMkLst>
            <pc:docMk/>
            <pc:sldMk cId="4098681478" sldId="535"/>
            <ac:spMk id="6" creationId="{140CB4A7-E124-C732-0FF8-A164A3EF7A4B}"/>
          </ac:spMkLst>
        </pc:spChg>
      </pc:sldChg>
      <pc:sldChg chg="modSp mod">
        <pc:chgData name="Pizzi, Giulia" userId="a006c7ca-f11b-42cc-8143-864fd434d0dc" providerId="ADAL" clId="{7DFCCBE0-95B7-4A0C-B736-3DF6E95824F8}" dt="2022-08-30T08:24:34.800" v="45" actId="1076"/>
        <pc:sldMkLst>
          <pc:docMk/>
          <pc:sldMk cId="3026761178" sldId="536"/>
        </pc:sldMkLst>
        <pc:spChg chg="mod">
          <ac:chgData name="Pizzi, Giulia" userId="a006c7ca-f11b-42cc-8143-864fd434d0dc" providerId="ADAL" clId="{7DFCCBE0-95B7-4A0C-B736-3DF6E95824F8}" dt="2022-08-30T08:24:34.800" v="45" actId="1076"/>
          <ac:spMkLst>
            <pc:docMk/>
            <pc:sldMk cId="3026761178" sldId="536"/>
            <ac:spMk id="3" creationId="{2FB34BF5-BFD4-4B5A-8BB4-AC307FC04C05}"/>
          </ac:spMkLst>
        </pc:spChg>
      </pc:sldChg>
      <pc:sldChg chg="addSp delSp modSp mod">
        <pc:chgData name="Pizzi, Giulia" userId="a006c7ca-f11b-42cc-8143-864fd434d0dc" providerId="ADAL" clId="{7DFCCBE0-95B7-4A0C-B736-3DF6E95824F8}" dt="2022-08-30T08:27:46.668" v="72" actId="1076"/>
        <pc:sldMkLst>
          <pc:docMk/>
          <pc:sldMk cId="3586983003" sldId="537"/>
        </pc:sldMkLst>
        <pc:spChg chg="mod">
          <ac:chgData name="Pizzi, Giulia" userId="a006c7ca-f11b-42cc-8143-864fd434d0dc" providerId="ADAL" clId="{7DFCCBE0-95B7-4A0C-B736-3DF6E95824F8}" dt="2022-08-30T08:26:03.522" v="60" actId="403"/>
          <ac:spMkLst>
            <pc:docMk/>
            <pc:sldMk cId="3586983003" sldId="537"/>
            <ac:spMk id="2" creationId="{27A6C7DB-CE36-421E-A348-DC9CCF030BC9}"/>
          </ac:spMkLst>
        </pc:spChg>
        <pc:spChg chg="add del mod">
          <ac:chgData name="Pizzi, Giulia" userId="a006c7ca-f11b-42cc-8143-864fd434d0dc" providerId="ADAL" clId="{7DFCCBE0-95B7-4A0C-B736-3DF6E95824F8}" dt="2022-08-30T08:25:58.343" v="58" actId="478"/>
          <ac:spMkLst>
            <pc:docMk/>
            <pc:sldMk cId="3586983003" sldId="537"/>
            <ac:spMk id="4" creationId="{D1616794-AC3A-7998-95C6-A99F8196D789}"/>
          </ac:spMkLst>
        </pc:spChg>
        <pc:spChg chg="add mod">
          <ac:chgData name="Pizzi, Giulia" userId="a006c7ca-f11b-42cc-8143-864fd434d0dc" providerId="ADAL" clId="{7DFCCBE0-95B7-4A0C-B736-3DF6E95824F8}" dt="2022-08-30T08:27:46.668" v="72" actId="1076"/>
          <ac:spMkLst>
            <pc:docMk/>
            <pc:sldMk cId="3586983003" sldId="537"/>
            <ac:spMk id="5" creationId="{A571B031-EE36-A951-6CF7-616CAC900B90}"/>
          </ac:spMkLst>
        </pc:spChg>
        <pc:spChg chg="del">
          <ac:chgData name="Pizzi, Giulia" userId="a006c7ca-f11b-42cc-8143-864fd434d0dc" providerId="ADAL" clId="{7DFCCBE0-95B7-4A0C-B736-3DF6E95824F8}" dt="2022-08-30T08:25:55.724" v="57" actId="478"/>
          <ac:spMkLst>
            <pc:docMk/>
            <pc:sldMk cId="3586983003" sldId="537"/>
            <ac:spMk id="24" creationId="{25CC213B-5923-49CA-9D7C-890765296C59}"/>
          </ac:spMkLst>
        </pc:spChg>
      </pc:sldChg>
      <pc:sldChg chg="modSp mod">
        <pc:chgData name="Pizzi, Giulia" userId="a006c7ca-f11b-42cc-8143-864fd434d0dc" providerId="ADAL" clId="{7DFCCBE0-95B7-4A0C-B736-3DF6E95824F8}" dt="2022-08-30T08:27:22.685" v="69" actId="1076"/>
        <pc:sldMkLst>
          <pc:docMk/>
          <pc:sldMk cId="824263381" sldId="538"/>
        </pc:sldMkLst>
        <pc:spChg chg="mod">
          <ac:chgData name="Pizzi, Giulia" userId="a006c7ca-f11b-42cc-8143-864fd434d0dc" providerId="ADAL" clId="{7DFCCBE0-95B7-4A0C-B736-3DF6E95824F8}" dt="2022-08-30T08:26:32.563" v="65" actId="403"/>
          <ac:spMkLst>
            <pc:docMk/>
            <pc:sldMk cId="824263381" sldId="538"/>
            <ac:spMk id="2" creationId="{27A6C7DB-CE36-421E-A348-DC9CCF030BC9}"/>
          </ac:spMkLst>
        </pc:spChg>
        <pc:spChg chg="mod">
          <ac:chgData name="Pizzi, Giulia" userId="a006c7ca-f11b-42cc-8143-864fd434d0dc" providerId="ADAL" clId="{7DFCCBE0-95B7-4A0C-B736-3DF6E95824F8}" dt="2022-08-30T08:27:22.685" v="69" actId="1076"/>
          <ac:spMkLst>
            <pc:docMk/>
            <pc:sldMk cId="824263381" sldId="538"/>
            <ac:spMk id="13" creationId="{C0D7183B-3E88-4550-B30E-401A5F9B5076}"/>
          </ac:spMkLst>
        </pc:spChg>
        <pc:spChg chg="mod">
          <ac:chgData name="Pizzi, Giulia" userId="a006c7ca-f11b-42cc-8143-864fd434d0dc" providerId="ADAL" clId="{7DFCCBE0-95B7-4A0C-B736-3DF6E95824F8}" dt="2022-08-30T08:27:18.141" v="68" actId="1076"/>
          <ac:spMkLst>
            <pc:docMk/>
            <pc:sldMk cId="824263381" sldId="538"/>
            <ac:spMk id="24" creationId="{25CC213B-5923-49CA-9D7C-890765296C59}"/>
          </ac:spMkLst>
        </pc:spChg>
      </pc:sldChg>
    </pc:docChg>
  </pc:docChgLst>
  <pc:docChgLst>
    <pc:chgData name="Gardner, Ian" userId="2aec5d3d-defd-4fad-a461-8cc8a97cc804" providerId="ADAL" clId="{F9128F0A-C668-4B70-B4E0-86EECD9E8339}"/>
    <pc:docChg chg="undo custSel modSld">
      <pc:chgData name="Gardner, Ian" userId="2aec5d3d-defd-4fad-a461-8cc8a97cc804" providerId="ADAL" clId="{F9128F0A-C668-4B70-B4E0-86EECD9E8339}" dt="2022-08-31T10:43:23.303" v="101" actId="700"/>
      <pc:docMkLst>
        <pc:docMk/>
      </pc:docMkLst>
      <pc:sldChg chg="modSp mod modClrScheme chgLayout">
        <pc:chgData name="Gardner, Ian" userId="2aec5d3d-defd-4fad-a461-8cc8a97cc804" providerId="ADAL" clId="{F9128F0A-C668-4B70-B4E0-86EECD9E8339}" dt="2022-08-31T10:39:23.724" v="11" actId="1076"/>
        <pc:sldMkLst>
          <pc:docMk/>
          <pc:sldMk cId="3153331409" sldId="302"/>
        </pc:sldMkLst>
        <pc:spChg chg="mod ord">
          <ac:chgData name="Gardner, Ian" userId="2aec5d3d-defd-4fad-a461-8cc8a97cc804" providerId="ADAL" clId="{F9128F0A-C668-4B70-B4E0-86EECD9E8339}" dt="2022-08-31T10:39:21.129" v="10" actId="700"/>
          <ac:spMkLst>
            <pc:docMk/>
            <pc:sldMk cId="3153331409" sldId="302"/>
            <ac:spMk id="3" creationId="{EF791BCA-5194-4F57-90C5-7129ED3D0A4B}"/>
          </ac:spMkLst>
        </pc:spChg>
        <pc:spChg chg="mod ord">
          <ac:chgData name="Gardner, Ian" userId="2aec5d3d-defd-4fad-a461-8cc8a97cc804" providerId="ADAL" clId="{F9128F0A-C668-4B70-B4E0-86EECD9E8339}" dt="2022-08-31T10:39:21.129" v="10" actId="700"/>
          <ac:spMkLst>
            <pc:docMk/>
            <pc:sldMk cId="3153331409" sldId="302"/>
            <ac:spMk id="11" creationId="{81965F0B-0854-4C9A-A5FF-E8B5E558FAD0}"/>
          </ac:spMkLst>
        </pc:spChg>
        <pc:grpChg chg="mod">
          <ac:chgData name="Gardner, Ian" userId="2aec5d3d-defd-4fad-a461-8cc8a97cc804" providerId="ADAL" clId="{F9128F0A-C668-4B70-B4E0-86EECD9E8339}" dt="2022-08-31T10:39:23.724" v="11" actId="1076"/>
          <ac:grpSpMkLst>
            <pc:docMk/>
            <pc:sldMk cId="3153331409" sldId="302"/>
            <ac:grpSpMk id="4" creationId="{BBC67330-C0EF-DBF7-4128-F5E21190A272}"/>
          </ac:grpSpMkLst>
        </pc:grpChg>
      </pc:sldChg>
      <pc:sldChg chg="modSp mod modClrScheme chgLayout">
        <pc:chgData name="Gardner, Ian" userId="2aec5d3d-defd-4fad-a461-8cc8a97cc804" providerId="ADAL" clId="{F9128F0A-C668-4B70-B4E0-86EECD9E8339}" dt="2022-08-31T10:39:12.254" v="9" actId="27636"/>
        <pc:sldMkLst>
          <pc:docMk/>
          <pc:sldMk cId="3046786863" sldId="499"/>
        </pc:sldMkLst>
        <pc:spChg chg="mod ord">
          <ac:chgData name="Gardner, Ian" userId="2aec5d3d-defd-4fad-a461-8cc8a97cc804" providerId="ADAL" clId="{F9128F0A-C668-4B70-B4E0-86EECD9E8339}" dt="2022-08-31T10:39:12.254" v="9" actId="27636"/>
          <ac:spMkLst>
            <pc:docMk/>
            <pc:sldMk cId="3046786863" sldId="499"/>
            <ac:spMk id="2" creationId="{00000000-0000-0000-0000-000000000000}"/>
          </ac:spMkLst>
        </pc:spChg>
        <pc:spChg chg="mod ord">
          <ac:chgData name="Gardner, Ian" userId="2aec5d3d-defd-4fad-a461-8cc8a97cc804" providerId="ADAL" clId="{F9128F0A-C668-4B70-B4E0-86EECD9E8339}" dt="2022-08-31T10:39:12.242" v="8" actId="700"/>
          <ac:spMkLst>
            <pc:docMk/>
            <pc:sldMk cId="3046786863" sldId="499"/>
            <ac:spMk id="3" creationId="{00000000-0000-0000-0000-000000000000}"/>
          </ac:spMkLst>
        </pc:spChg>
      </pc:sldChg>
      <pc:sldChg chg="addSp modSp mod modClrScheme chgLayout">
        <pc:chgData name="Gardner, Ian" userId="2aec5d3d-defd-4fad-a461-8cc8a97cc804" providerId="ADAL" clId="{F9128F0A-C668-4B70-B4E0-86EECD9E8339}" dt="2022-08-31T10:39:52.852" v="19" actId="1076"/>
        <pc:sldMkLst>
          <pc:docMk/>
          <pc:sldMk cId="3505115091" sldId="521"/>
        </pc:sldMkLst>
        <pc:spChg chg="mod ord">
          <ac:chgData name="Gardner, Ian" userId="2aec5d3d-defd-4fad-a461-8cc8a97cc804" providerId="ADAL" clId="{F9128F0A-C668-4B70-B4E0-86EECD9E8339}" dt="2022-08-31T10:39:40.355" v="14" actId="21"/>
          <ac:spMkLst>
            <pc:docMk/>
            <pc:sldMk cId="3505115091" sldId="521"/>
            <ac:spMk id="2" creationId="{1B603C4C-5B46-4574-B786-1DF439B54C88}"/>
          </ac:spMkLst>
        </pc:spChg>
        <pc:spChg chg="add mod ord">
          <ac:chgData name="Gardner, Ian" userId="2aec5d3d-defd-4fad-a461-8cc8a97cc804" providerId="ADAL" clId="{F9128F0A-C668-4B70-B4E0-86EECD9E8339}" dt="2022-08-31T10:39:41.231" v="15"/>
          <ac:spMkLst>
            <pc:docMk/>
            <pc:sldMk cId="3505115091" sldId="521"/>
            <ac:spMk id="3" creationId="{1628894E-C298-3FFC-F7E5-1BD20DDA7BD7}"/>
          </ac:spMkLst>
        </pc:spChg>
        <pc:spChg chg="add mod ord">
          <ac:chgData name="Gardner, Ian" userId="2aec5d3d-defd-4fad-a461-8cc8a97cc804" providerId="ADAL" clId="{F9128F0A-C668-4B70-B4E0-86EECD9E8339}" dt="2022-08-31T10:39:48.373" v="18"/>
          <ac:spMkLst>
            <pc:docMk/>
            <pc:sldMk cId="3505115091" sldId="521"/>
            <ac:spMk id="4" creationId="{3F524C9E-0B2B-17E9-C7A5-E4F65A511B7E}"/>
          </ac:spMkLst>
        </pc:spChg>
        <pc:spChg chg="mod ord">
          <ac:chgData name="Gardner, Ian" userId="2aec5d3d-defd-4fad-a461-8cc8a97cc804" providerId="ADAL" clId="{F9128F0A-C668-4B70-B4E0-86EECD9E8339}" dt="2022-08-31T10:39:37.613" v="13" actId="700"/>
          <ac:spMkLst>
            <pc:docMk/>
            <pc:sldMk cId="3505115091" sldId="521"/>
            <ac:spMk id="7" creationId="{53750884-D806-1477-5D9B-443C31B0ABA2}"/>
          </ac:spMkLst>
        </pc:spChg>
        <pc:spChg chg="mod ord">
          <ac:chgData name="Gardner, Ian" userId="2aec5d3d-defd-4fad-a461-8cc8a97cc804" providerId="ADAL" clId="{F9128F0A-C668-4B70-B4E0-86EECD9E8339}" dt="2022-08-31T10:39:47.653" v="17" actId="21"/>
          <ac:spMkLst>
            <pc:docMk/>
            <pc:sldMk cId="3505115091" sldId="521"/>
            <ac:spMk id="10" creationId="{52C3F4D2-CF50-4FB7-9B60-674C5ABA3720}"/>
          </ac:spMkLst>
        </pc:spChg>
        <pc:picChg chg="mod">
          <ac:chgData name="Gardner, Ian" userId="2aec5d3d-defd-4fad-a461-8cc8a97cc804" providerId="ADAL" clId="{F9128F0A-C668-4B70-B4E0-86EECD9E8339}" dt="2022-08-31T10:39:45.549" v="16" actId="1076"/>
          <ac:picMkLst>
            <pc:docMk/>
            <pc:sldMk cId="3505115091" sldId="521"/>
            <ac:picMk id="6" creationId="{B2146962-E64F-4D98-BAA7-5DB8F8A1B553}"/>
          </ac:picMkLst>
        </pc:picChg>
        <pc:picChg chg="mod">
          <ac:chgData name="Gardner, Ian" userId="2aec5d3d-defd-4fad-a461-8cc8a97cc804" providerId="ADAL" clId="{F9128F0A-C668-4B70-B4E0-86EECD9E8339}" dt="2022-08-31T10:39:52.852" v="19" actId="1076"/>
          <ac:picMkLst>
            <pc:docMk/>
            <pc:sldMk cId="3505115091" sldId="521"/>
            <ac:picMk id="8" creationId="{71989C6B-31E3-4623-8D7E-B6EE541DA58B}"/>
          </ac:picMkLst>
        </pc:picChg>
      </pc:sldChg>
      <pc:sldChg chg="modSp mod modClrScheme chgLayout">
        <pc:chgData name="Gardner, Ian" userId="2aec5d3d-defd-4fad-a461-8cc8a97cc804" providerId="ADAL" clId="{F9128F0A-C668-4B70-B4E0-86EECD9E8339}" dt="2022-08-31T10:41:30.525" v="76" actId="1076"/>
        <pc:sldMkLst>
          <pc:docMk/>
          <pc:sldMk cId="3411334705" sldId="522"/>
        </pc:sldMkLst>
        <pc:spChg chg="mod ord">
          <ac:chgData name="Gardner, Ian" userId="2aec5d3d-defd-4fad-a461-8cc8a97cc804" providerId="ADAL" clId="{F9128F0A-C668-4B70-B4E0-86EECD9E8339}" dt="2022-08-31T10:40:45.989" v="25" actId="700"/>
          <ac:spMkLst>
            <pc:docMk/>
            <pc:sldMk cId="3411334705" sldId="522"/>
            <ac:spMk id="6" creationId="{406E9CEC-0EB3-A6BD-ED71-379AEA6394C2}"/>
          </ac:spMkLst>
        </pc:spChg>
        <pc:spChg chg="mod ord">
          <ac:chgData name="Gardner, Ian" userId="2aec5d3d-defd-4fad-a461-8cc8a97cc804" providerId="ADAL" clId="{F9128F0A-C668-4B70-B4E0-86EECD9E8339}" dt="2022-08-31T10:41:30.525" v="76" actId="1076"/>
          <ac:spMkLst>
            <pc:docMk/>
            <pc:sldMk cId="3411334705" sldId="522"/>
            <ac:spMk id="12" creationId="{B6F41809-5EF0-4712-9AD9-858E981486B5}"/>
          </ac:spMkLst>
        </pc:spChg>
        <pc:spChg chg="mod ord">
          <ac:chgData name="Gardner, Ian" userId="2aec5d3d-defd-4fad-a461-8cc8a97cc804" providerId="ADAL" clId="{F9128F0A-C668-4B70-B4E0-86EECD9E8339}" dt="2022-08-31T10:41:30.525" v="76" actId="1076"/>
          <ac:spMkLst>
            <pc:docMk/>
            <pc:sldMk cId="3411334705" sldId="522"/>
            <ac:spMk id="13" creationId="{17546D21-6B43-46B4-9A2C-723DA0D60AF4}"/>
          </ac:spMkLst>
        </pc:spChg>
        <pc:picChg chg="mod">
          <ac:chgData name="Gardner, Ian" userId="2aec5d3d-defd-4fad-a461-8cc8a97cc804" providerId="ADAL" clId="{F9128F0A-C668-4B70-B4E0-86EECD9E8339}" dt="2022-08-31T10:41:30.525" v="76" actId="1076"/>
          <ac:picMkLst>
            <pc:docMk/>
            <pc:sldMk cId="3411334705" sldId="522"/>
            <ac:picMk id="5" creationId="{E938DDF9-5484-4399-A75D-E347FDE1B4F7}"/>
          </ac:picMkLst>
        </pc:picChg>
        <pc:picChg chg="mod">
          <ac:chgData name="Gardner, Ian" userId="2aec5d3d-defd-4fad-a461-8cc8a97cc804" providerId="ADAL" clId="{F9128F0A-C668-4B70-B4E0-86EECD9E8339}" dt="2022-08-31T10:41:30.525" v="76" actId="1076"/>
          <ac:picMkLst>
            <pc:docMk/>
            <pc:sldMk cId="3411334705" sldId="522"/>
            <ac:picMk id="10" creationId="{02DA244A-2A1D-485E-B280-EBF6DF80B17C}"/>
          </ac:picMkLst>
        </pc:picChg>
        <pc:picChg chg="mod">
          <ac:chgData name="Gardner, Ian" userId="2aec5d3d-defd-4fad-a461-8cc8a97cc804" providerId="ADAL" clId="{F9128F0A-C668-4B70-B4E0-86EECD9E8339}" dt="2022-08-31T10:41:30.525" v="76" actId="1076"/>
          <ac:picMkLst>
            <pc:docMk/>
            <pc:sldMk cId="3411334705" sldId="522"/>
            <ac:picMk id="11" creationId="{60C25E35-2C92-46DE-897E-8B501E8DB5EE}"/>
          </ac:picMkLst>
        </pc:picChg>
        <pc:picChg chg="mod">
          <ac:chgData name="Gardner, Ian" userId="2aec5d3d-defd-4fad-a461-8cc8a97cc804" providerId="ADAL" clId="{F9128F0A-C668-4B70-B4E0-86EECD9E8339}" dt="2022-08-31T10:41:30.525" v="76" actId="1076"/>
          <ac:picMkLst>
            <pc:docMk/>
            <pc:sldMk cId="3411334705" sldId="522"/>
            <ac:picMk id="14" creationId="{7DC6C020-10D6-4357-B4F2-6D4D31EA8CAE}"/>
          </ac:picMkLst>
        </pc:picChg>
        <pc:picChg chg="mod">
          <ac:chgData name="Gardner, Ian" userId="2aec5d3d-defd-4fad-a461-8cc8a97cc804" providerId="ADAL" clId="{F9128F0A-C668-4B70-B4E0-86EECD9E8339}" dt="2022-08-31T10:41:30.525" v="76" actId="1076"/>
          <ac:picMkLst>
            <pc:docMk/>
            <pc:sldMk cId="3411334705" sldId="522"/>
            <ac:picMk id="15" creationId="{0BC5FD00-6702-4C12-9E7D-84DECFCA517B}"/>
          </ac:picMkLst>
        </pc:picChg>
      </pc:sldChg>
      <pc:sldChg chg="modSp mod modClrScheme chgLayout">
        <pc:chgData name="Gardner, Ian" userId="2aec5d3d-defd-4fad-a461-8cc8a97cc804" providerId="ADAL" clId="{F9128F0A-C668-4B70-B4E0-86EECD9E8339}" dt="2022-08-31T10:41:58.684" v="83" actId="14100"/>
        <pc:sldMkLst>
          <pc:docMk/>
          <pc:sldMk cId="2261652310" sldId="523"/>
        </pc:sldMkLst>
        <pc:spChg chg="mod ord">
          <ac:chgData name="Gardner, Ian" userId="2aec5d3d-defd-4fad-a461-8cc8a97cc804" providerId="ADAL" clId="{F9128F0A-C668-4B70-B4E0-86EECD9E8339}" dt="2022-08-31T10:41:58.684" v="83" actId="14100"/>
          <ac:spMkLst>
            <pc:docMk/>
            <pc:sldMk cId="2261652310" sldId="523"/>
            <ac:spMk id="2" creationId="{FAB66E09-E0FA-4B09-8738-403E00E55FDF}"/>
          </ac:spMkLst>
        </pc:spChg>
        <pc:spChg chg="mod ord">
          <ac:chgData name="Gardner, Ian" userId="2aec5d3d-defd-4fad-a461-8cc8a97cc804" providerId="ADAL" clId="{F9128F0A-C668-4B70-B4E0-86EECD9E8339}" dt="2022-08-31T10:41:55.637" v="82" actId="700"/>
          <ac:spMkLst>
            <pc:docMk/>
            <pc:sldMk cId="2261652310" sldId="523"/>
            <ac:spMk id="3" creationId="{0DD201CD-6CBC-444A-879C-BFAD0795F818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2:48.765" v="93" actId="14100"/>
        <pc:sldMkLst>
          <pc:docMk/>
          <pc:sldMk cId="1390034259" sldId="524"/>
        </pc:sldMkLst>
        <pc:spChg chg="mod ord">
          <ac:chgData name="Gardner, Ian" userId="2aec5d3d-defd-4fad-a461-8cc8a97cc804" providerId="ADAL" clId="{F9128F0A-C668-4B70-B4E0-86EECD9E8339}" dt="2022-08-31T10:42:48.765" v="93" actId="14100"/>
          <ac:spMkLst>
            <pc:docMk/>
            <pc:sldMk cId="1390034259" sldId="524"/>
            <ac:spMk id="2" creationId="{1F879D8D-D3E6-4590-9ABF-1BB87640D2CA}"/>
          </ac:spMkLst>
        </pc:spChg>
        <pc:spChg chg="mod ord">
          <ac:chgData name="Gardner, Ian" userId="2aec5d3d-defd-4fad-a461-8cc8a97cc804" providerId="ADAL" clId="{F9128F0A-C668-4B70-B4E0-86EECD9E8339}" dt="2022-08-31T10:42:38.646" v="91" actId="404"/>
          <ac:spMkLst>
            <pc:docMk/>
            <pc:sldMk cId="1390034259" sldId="524"/>
            <ac:spMk id="3" creationId="{ACF16965-2EB4-4BC3-B4D8-1A5A7185E2FF}"/>
          </ac:spMkLst>
        </pc:spChg>
      </pc:sldChg>
      <pc:sldChg chg="addSp delSp modSp mod modClrScheme chgLayout">
        <pc:chgData name="Gardner, Ian" userId="2aec5d3d-defd-4fad-a461-8cc8a97cc804" providerId="ADAL" clId="{F9128F0A-C668-4B70-B4E0-86EECD9E8339}" dt="2022-08-31T10:43:23.303" v="101" actId="700"/>
        <pc:sldMkLst>
          <pc:docMk/>
          <pc:sldMk cId="733383551" sldId="527"/>
        </pc:sldMkLst>
        <pc:spChg chg="add del mod ord">
          <ac:chgData name="Gardner, Ian" userId="2aec5d3d-defd-4fad-a461-8cc8a97cc804" providerId="ADAL" clId="{F9128F0A-C668-4B70-B4E0-86EECD9E8339}" dt="2022-08-31T10:39:05.539" v="7" actId="700"/>
          <ac:spMkLst>
            <pc:docMk/>
            <pc:sldMk cId="733383551" sldId="527"/>
            <ac:spMk id="2" creationId="{942C6D24-D6F6-55FB-2A74-01805FE397DA}"/>
          </ac:spMkLst>
        </pc:spChg>
        <pc:spChg chg="mod ord">
          <ac:chgData name="Gardner, Ian" userId="2aec5d3d-defd-4fad-a461-8cc8a97cc804" providerId="ADAL" clId="{F9128F0A-C668-4B70-B4E0-86EECD9E8339}" dt="2022-08-31T10:43:23.303" v="101" actId="700"/>
          <ac:spMkLst>
            <pc:docMk/>
            <pc:sldMk cId="733383551" sldId="527"/>
            <ac:spMk id="3" creationId="{748822F3-F3D2-49E3-8EBB-205FAF2D6D0B}"/>
          </ac:spMkLst>
        </pc:spChg>
        <pc:spChg chg="add mod ord">
          <ac:chgData name="Gardner, Ian" userId="2aec5d3d-defd-4fad-a461-8cc8a97cc804" providerId="ADAL" clId="{F9128F0A-C668-4B70-B4E0-86EECD9E8339}" dt="2022-08-31T10:43:23.303" v="101" actId="700"/>
          <ac:spMkLst>
            <pc:docMk/>
            <pc:sldMk cId="733383551" sldId="527"/>
            <ac:spMk id="4" creationId="{C5450F86-90B0-7EF9-CD8F-5A3995886D28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1:49.727" v="81" actId="700"/>
        <pc:sldMkLst>
          <pc:docMk/>
          <pc:sldMk cId="1753011566" sldId="528"/>
        </pc:sldMkLst>
        <pc:spChg chg="mod ord">
          <ac:chgData name="Gardner, Ian" userId="2aec5d3d-defd-4fad-a461-8cc8a97cc804" providerId="ADAL" clId="{F9128F0A-C668-4B70-B4E0-86EECD9E8339}" dt="2022-08-31T10:41:49.727" v="81" actId="700"/>
          <ac:spMkLst>
            <pc:docMk/>
            <pc:sldMk cId="1753011566" sldId="528"/>
            <ac:spMk id="3" creationId="{ECE35859-F471-420A-A926-72CC7667D480}"/>
          </ac:spMkLst>
        </pc:spChg>
        <pc:spChg chg="mod ord">
          <ac:chgData name="Gardner, Ian" userId="2aec5d3d-defd-4fad-a461-8cc8a97cc804" providerId="ADAL" clId="{F9128F0A-C668-4B70-B4E0-86EECD9E8339}" dt="2022-08-31T10:41:49.727" v="81" actId="700"/>
          <ac:spMkLst>
            <pc:docMk/>
            <pc:sldMk cId="1753011566" sldId="528"/>
            <ac:spMk id="10" creationId="{66C46351-6527-4F38-8CAF-73A73CF12B57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0:12.773" v="22" actId="14100"/>
        <pc:sldMkLst>
          <pc:docMk/>
          <pc:sldMk cId="2039158044" sldId="529"/>
        </pc:sldMkLst>
        <pc:spChg chg="mod ord">
          <ac:chgData name="Gardner, Ian" userId="2aec5d3d-defd-4fad-a461-8cc8a97cc804" providerId="ADAL" clId="{F9128F0A-C668-4B70-B4E0-86EECD9E8339}" dt="2022-08-31T10:40:12.773" v="22" actId="14100"/>
          <ac:spMkLst>
            <pc:docMk/>
            <pc:sldMk cId="2039158044" sldId="529"/>
            <ac:spMk id="2" creationId="{27A6C7DB-CE36-421E-A348-DC9CCF030BC9}"/>
          </ac:spMkLst>
        </pc:spChg>
        <pc:spChg chg="mod ord">
          <ac:chgData name="Gardner, Ian" userId="2aec5d3d-defd-4fad-a461-8cc8a97cc804" providerId="ADAL" clId="{F9128F0A-C668-4B70-B4E0-86EECD9E8339}" dt="2022-08-31T10:40:05.937" v="20" actId="700"/>
          <ac:spMkLst>
            <pc:docMk/>
            <pc:sldMk cId="2039158044" sldId="529"/>
            <ac:spMk id="3" creationId="{2FB34BF5-BFD4-4B5A-8BB4-AC307FC04C05}"/>
          </ac:spMkLst>
        </pc:spChg>
      </pc:sldChg>
      <pc:sldChg chg="addSp delSp modSp mod modClrScheme chgLayout">
        <pc:chgData name="Gardner, Ian" userId="2aec5d3d-defd-4fad-a461-8cc8a97cc804" providerId="ADAL" clId="{F9128F0A-C668-4B70-B4E0-86EECD9E8339}" dt="2022-08-31T10:39:29.665" v="12" actId="700"/>
        <pc:sldMkLst>
          <pc:docMk/>
          <pc:sldMk cId="3059508992" sldId="533"/>
        </pc:sldMkLst>
        <pc:spChg chg="add del mod ord">
          <ac:chgData name="Gardner, Ian" userId="2aec5d3d-defd-4fad-a461-8cc8a97cc804" providerId="ADAL" clId="{F9128F0A-C668-4B70-B4E0-86EECD9E8339}" dt="2022-08-31T10:39:04.906" v="6" actId="700"/>
          <ac:spMkLst>
            <pc:docMk/>
            <pc:sldMk cId="3059508992" sldId="533"/>
            <ac:spMk id="2" creationId="{3378723B-A140-6A0A-FF0F-CB0979B96B69}"/>
          </ac:spMkLst>
        </pc:spChg>
        <pc:spChg chg="mod ord">
          <ac:chgData name="Gardner, Ian" userId="2aec5d3d-defd-4fad-a461-8cc8a97cc804" providerId="ADAL" clId="{F9128F0A-C668-4B70-B4E0-86EECD9E8339}" dt="2022-08-31T10:39:29.665" v="12" actId="700"/>
          <ac:spMkLst>
            <pc:docMk/>
            <pc:sldMk cId="3059508992" sldId="533"/>
            <ac:spMk id="4" creationId="{0E2BA46D-641B-460C-B25B-A6172DEA9F8B}"/>
          </ac:spMkLst>
        </pc:spChg>
        <pc:spChg chg="add mod ord">
          <ac:chgData name="Gardner, Ian" userId="2aec5d3d-defd-4fad-a461-8cc8a97cc804" providerId="ADAL" clId="{F9128F0A-C668-4B70-B4E0-86EECD9E8339}" dt="2022-08-31T10:39:29.665" v="12" actId="700"/>
          <ac:spMkLst>
            <pc:docMk/>
            <pc:sldMk cId="3059508992" sldId="533"/>
            <ac:spMk id="5" creationId="{DBD24EA0-C384-8971-FD1E-F5F933D6AB57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1:45.374" v="80" actId="14100"/>
        <pc:sldMkLst>
          <pc:docMk/>
          <pc:sldMk cId="933716610" sldId="534"/>
        </pc:sldMkLst>
        <pc:spChg chg="mod ord">
          <ac:chgData name="Gardner, Ian" userId="2aec5d3d-defd-4fad-a461-8cc8a97cc804" providerId="ADAL" clId="{F9128F0A-C668-4B70-B4E0-86EECD9E8339}" dt="2022-08-31T10:41:45.374" v="80" actId="14100"/>
          <ac:spMkLst>
            <pc:docMk/>
            <pc:sldMk cId="933716610" sldId="534"/>
            <ac:spMk id="2" creationId="{27A6C7DB-CE36-421E-A348-DC9CCF030BC9}"/>
          </ac:spMkLst>
        </pc:spChg>
        <pc:spChg chg="mod ord">
          <ac:chgData name="Gardner, Ian" userId="2aec5d3d-defd-4fad-a461-8cc8a97cc804" providerId="ADAL" clId="{F9128F0A-C668-4B70-B4E0-86EECD9E8339}" dt="2022-08-31T10:41:38.365" v="77" actId="700"/>
          <ac:spMkLst>
            <pc:docMk/>
            <pc:sldMk cId="933716610" sldId="534"/>
            <ac:spMk id="3" creationId="{2FB34BF5-BFD4-4B5A-8BB4-AC307FC04C05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2:16.797" v="86" actId="14100"/>
        <pc:sldMkLst>
          <pc:docMk/>
          <pc:sldMk cId="4098681478" sldId="535"/>
        </pc:sldMkLst>
        <pc:spChg chg="mod ord">
          <ac:chgData name="Gardner, Ian" userId="2aec5d3d-defd-4fad-a461-8cc8a97cc804" providerId="ADAL" clId="{F9128F0A-C668-4B70-B4E0-86EECD9E8339}" dt="2022-08-31T10:42:16.797" v="86" actId="14100"/>
          <ac:spMkLst>
            <pc:docMk/>
            <pc:sldMk cId="4098681478" sldId="535"/>
            <ac:spMk id="2" creationId="{27A6C7DB-CE36-421E-A348-DC9CCF030BC9}"/>
          </ac:spMkLst>
        </pc:spChg>
        <pc:spChg chg="mod ord">
          <ac:chgData name="Gardner, Ian" userId="2aec5d3d-defd-4fad-a461-8cc8a97cc804" providerId="ADAL" clId="{F9128F0A-C668-4B70-B4E0-86EECD9E8339}" dt="2022-08-31T10:42:07.672" v="84" actId="700"/>
          <ac:spMkLst>
            <pc:docMk/>
            <pc:sldMk cId="4098681478" sldId="535"/>
            <ac:spMk id="6" creationId="{140CB4A7-E124-C732-0FF8-A164A3EF7A4B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2:29.788" v="89" actId="14100"/>
        <pc:sldMkLst>
          <pc:docMk/>
          <pc:sldMk cId="3026761178" sldId="536"/>
        </pc:sldMkLst>
        <pc:spChg chg="mod ord">
          <ac:chgData name="Gardner, Ian" userId="2aec5d3d-defd-4fad-a461-8cc8a97cc804" providerId="ADAL" clId="{F9128F0A-C668-4B70-B4E0-86EECD9E8339}" dt="2022-08-31T10:42:29.788" v="89" actId="14100"/>
          <ac:spMkLst>
            <pc:docMk/>
            <pc:sldMk cId="3026761178" sldId="536"/>
            <ac:spMk id="2" creationId="{27A6C7DB-CE36-421E-A348-DC9CCF030BC9}"/>
          </ac:spMkLst>
        </pc:spChg>
        <pc:spChg chg="mod ord">
          <ac:chgData name="Gardner, Ian" userId="2aec5d3d-defd-4fad-a461-8cc8a97cc804" providerId="ADAL" clId="{F9128F0A-C668-4B70-B4E0-86EECD9E8339}" dt="2022-08-31T10:42:22.187" v="87" actId="700"/>
          <ac:spMkLst>
            <pc:docMk/>
            <pc:sldMk cId="3026761178" sldId="536"/>
            <ac:spMk id="3" creationId="{2FB34BF5-BFD4-4B5A-8BB4-AC307FC04C05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3:05.644" v="97" actId="14100"/>
        <pc:sldMkLst>
          <pc:docMk/>
          <pc:sldMk cId="3586983003" sldId="537"/>
        </pc:sldMkLst>
        <pc:spChg chg="mod ord">
          <ac:chgData name="Gardner, Ian" userId="2aec5d3d-defd-4fad-a461-8cc8a97cc804" providerId="ADAL" clId="{F9128F0A-C668-4B70-B4E0-86EECD9E8339}" dt="2022-08-31T10:43:05.644" v="97" actId="14100"/>
          <ac:spMkLst>
            <pc:docMk/>
            <pc:sldMk cId="3586983003" sldId="537"/>
            <ac:spMk id="2" creationId="{27A6C7DB-CE36-421E-A348-DC9CCF030BC9}"/>
          </ac:spMkLst>
        </pc:spChg>
        <pc:spChg chg="mod ord">
          <ac:chgData name="Gardner, Ian" userId="2aec5d3d-defd-4fad-a461-8cc8a97cc804" providerId="ADAL" clId="{F9128F0A-C668-4B70-B4E0-86EECD9E8339}" dt="2022-08-31T10:42:57.565" v="95" actId="404"/>
          <ac:spMkLst>
            <pc:docMk/>
            <pc:sldMk cId="3586983003" sldId="537"/>
            <ac:spMk id="5" creationId="{A571B031-EE36-A951-6CF7-616CAC900B90}"/>
          </ac:spMkLst>
        </pc:spChg>
      </pc:sldChg>
      <pc:sldChg chg="modSp mod modClrScheme chgLayout">
        <pc:chgData name="Gardner, Ian" userId="2aec5d3d-defd-4fad-a461-8cc8a97cc804" providerId="ADAL" clId="{F9128F0A-C668-4B70-B4E0-86EECD9E8339}" dt="2022-08-31T10:43:19.141" v="100" actId="14100"/>
        <pc:sldMkLst>
          <pc:docMk/>
          <pc:sldMk cId="824263381" sldId="538"/>
        </pc:sldMkLst>
        <pc:spChg chg="mod ord">
          <ac:chgData name="Gardner, Ian" userId="2aec5d3d-defd-4fad-a461-8cc8a97cc804" providerId="ADAL" clId="{F9128F0A-C668-4B70-B4E0-86EECD9E8339}" dt="2022-08-31T10:43:19.141" v="100" actId="14100"/>
          <ac:spMkLst>
            <pc:docMk/>
            <pc:sldMk cId="824263381" sldId="538"/>
            <ac:spMk id="2" creationId="{27A6C7DB-CE36-421E-A348-DC9CCF030BC9}"/>
          </ac:spMkLst>
        </pc:spChg>
        <pc:spChg chg="mod ord">
          <ac:chgData name="Gardner, Ian" userId="2aec5d3d-defd-4fad-a461-8cc8a97cc804" providerId="ADAL" clId="{F9128F0A-C668-4B70-B4E0-86EECD9E8339}" dt="2022-08-31T10:43:10.433" v="98" actId="700"/>
          <ac:spMkLst>
            <pc:docMk/>
            <pc:sldMk cId="824263381" sldId="538"/>
            <ac:spMk id="24" creationId="{25CC213B-5923-49CA-9D7C-890765296C5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8A7A6C-5732-FEE1-AF10-21A12E62E7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7C1A7-0971-6381-B96E-13EE263BB8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0B8D-0B37-44A0-8240-7090541760B9}" type="datetimeFigureOut">
              <a:rPr lang="en-GB" smtClean="0"/>
              <a:t>12/09/2022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2E929-366A-3D84-EF89-784242BFFD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77798-02BB-0DFF-919E-4CB31444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28EBD-A9B3-4153-ACB2-C93BD3F81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951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7FD71-DE7D-47EA-BD5F-935596C85A92}" type="datetimeFigureOut">
              <a:rPr lang="en-US" smtClean="0"/>
              <a:t>9/12/2022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9290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9722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88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117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9673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54E19-743D-809A-CE07-1194CCA2B0C4}"/>
              </a:ext>
            </a:extLst>
          </p:cNvPr>
          <p:cNvSpPr txBox="1"/>
          <p:nvPr userDrawn="1"/>
        </p:nvSpPr>
        <p:spPr>
          <a:xfrm>
            <a:off x="0" y="337930"/>
            <a:ext cx="439358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GB" sz="9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DFBA353-19B1-4A04-A7EE-345F93C189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F15B60AE-D6AB-472C-8342-2A3EB53493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AF8EFB-71D5-4AE7-634E-22D0A9D60D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71614"/>
            <a:ext cx="3463274" cy="2514586"/>
          </a:xfrm>
        </p:spPr>
        <p:txBody>
          <a:bodyPr anchor="t" anchorCtr="0">
            <a:normAutofit/>
          </a:bodyPr>
          <a:lstStyle>
            <a:lvl1pPr>
              <a:defRPr sz="28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quote   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B44880F-9352-652F-9347-5C449301D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4044452"/>
            <a:ext cx="3463274" cy="840370"/>
          </a:xfrm>
        </p:spPr>
        <p:txBody>
          <a:bodyPr>
            <a:normAutofit/>
          </a:bodyPr>
          <a:lstStyle>
            <a:lvl1pPr marL="0" indent="0" algn="r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34F215-6363-C537-D886-25817E4DB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776643-6C33-46CD-A918-AB0CEA571F00}"/>
              </a:ext>
            </a:extLst>
          </p:cNvPr>
          <p:cNvSpPr/>
          <p:nvPr userDrawn="1"/>
        </p:nvSpPr>
        <p:spPr>
          <a:xfrm>
            <a:off x="6086475" y="1455821"/>
            <a:ext cx="5638800" cy="4678280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E62D2-A055-4712-92CC-4B02419D51FB}"/>
              </a:ext>
            </a:extLst>
          </p:cNvPr>
          <p:cNvSpPr/>
          <p:nvPr userDrawn="1"/>
        </p:nvSpPr>
        <p:spPr>
          <a:xfrm>
            <a:off x="457200" y="1455821"/>
            <a:ext cx="5638800" cy="467828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89639" y="1687850"/>
            <a:ext cx="434173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89640" y="2668171"/>
            <a:ext cx="4341732" cy="337067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80133" y="1687850"/>
            <a:ext cx="4703841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780134" y="2632075"/>
            <a:ext cx="4703840" cy="340677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F373FE6-ED8B-B85B-7D9C-D016CD8F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68075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731116-902E-C206-37F0-0784CDE34697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58712" y="1454400"/>
            <a:ext cx="3749040" cy="4660650"/>
          </a:xfrm>
          <a:prstGeom prst="rect">
            <a:avLst/>
          </a:prstGeom>
          <a:solidFill>
            <a:srgbClr val="E5F4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211097" y="1454400"/>
            <a:ext cx="3749040" cy="4660650"/>
          </a:xfrm>
          <a:prstGeom prst="rect">
            <a:avLst/>
          </a:prstGeom>
          <a:solidFill>
            <a:srgbClr val="E5F4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9"/>
            <a:ext cx="3747921" cy="4662049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478405"/>
            <a:ext cx="2971800" cy="3248025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101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10188" y="2478405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30134" y="1664018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FBB2F8D-6092-468C-BA48-836286C6B7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30134" y="2487930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87AFE4-63F2-5D68-6603-1B31FDB04F7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773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0082A9"/>
          </a:solidFill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00A4A9"/>
          </a:solidFill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0194CB"/>
          </a:solidFill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339CDCB-7BC4-FFBD-0DA0-628D353BD35B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63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F49416"/>
          </a:solidFill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6BA906"/>
          </a:solidFill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A90060"/>
          </a:solidFill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1ED28-8ECF-CB7B-06D6-5D11D9BA7D6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63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7B56DF65-07B3-366A-5B0A-6B995B68E3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15350" y="674688"/>
            <a:ext cx="3219450" cy="5622925"/>
          </a:xfrm>
          <a:solidFill>
            <a:srgbClr val="E5F4FF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A4DC27-A467-4265-AAB1-754D3F86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5871411" cy="685800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179" y="541425"/>
            <a:ext cx="5009147" cy="93845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9CC7B6-D9ED-464B-8206-98055EB53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52351"/>
            <a:ext cx="5009146" cy="427538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800" spc="30" baseline="0"/>
            </a:lvl1pPr>
            <a:lvl2pPr marL="457200" indent="0">
              <a:lnSpc>
                <a:spcPts val="2400"/>
              </a:lnSpc>
              <a:buNone/>
              <a:defRPr sz="1800" spc="30" baseline="0"/>
            </a:lvl2pPr>
            <a:lvl3pPr marL="914400" indent="0">
              <a:lnSpc>
                <a:spcPts val="2400"/>
              </a:lnSpc>
              <a:buNone/>
              <a:defRPr sz="1800" spc="30" baseline="0"/>
            </a:lvl3pPr>
            <a:lvl4pPr marL="1371600" indent="0">
              <a:lnSpc>
                <a:spcPts val="2400"/>
              </a:lnSpc>
              <a:buNone/>
              <a:defRPr sz="1800" spc="30" baseline="0"/>
            </a:lvl4pPr>
            <a:lvl5pPr marL="1828800" indent="0">
              <a:lnSpc>
                <a:spcPts val="2400"/>
              </a:lnSpc>
              <a:buNone/>
              <a:defRPr sz="1800" spc="3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743C040-0A81-4A38-879D-07BBD18423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2362" y="1568200"/>
            <a:ext cx="2747209" cy="3689599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CD4F1A-6F57-E0D7-EC40-70543CBAD300}"/>
              </a:ext>
            </a:extLst>
          </p:cNvPr>
          <p:cNvCxnSpPr/>
          <p:nvPr userDrawn="1"/>
        </p:nvCxnSpPr>
        <p:spPr>
          <a:xfrm>
            <a:off x="-45553" y="1568201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5E76475-EA6B-21A9-4C83-6AE225A19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BC68787-61DE-8076-DE62-8D3F51DC9B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DA06F8-255D-52A1-BC53-6BC1143F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04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864085" cy="689558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7152117" y="4965702"/>
            <a:ext cx="5039881" cy="1929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80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605" y="5077305"/>
            <a:ext cx="1528067" cy="175971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38D430C-49DF-47F3-AF46-976BC4DFD354}"/>
              </a:ext>
            </a:extLst>
          </p:cNvPr>
          <p:cNvSpPr/>
          <p:nvPr userDrawn="1"/>
        </p:nvSpPr>
        <p:spPr>
          <a:xfrm>
            <a:off x="6576054" y="1"/>
            <a:ext cx="5615948" cy="164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5A8BCCA-8FBB-4424-AB33-183DAA5655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9768" y="276243"/>
            <a:ext cx="4776872" cy="1790023"/>
          </a:xfrm>
          <a:prstGeom prst="rect">
            <a:avLst/>
          </a:prstGeom>
        </p:spPr>
        <p:txBody>
          <a:bodyPr/>
          <a:lstStyle>
            <a:lvl1pPr>
              <a:defRPr sz="3200" b="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B05C4B-E1A6-4E1C-92CB-C6BB63A134A1}"/>
              </a:ext>
            </a:extLst>
          </p:cNvPr>
          <p:cNvCxnSpPr>
            <a:cxnSpLocks/>
          </p:cNvCxnSpPr>
          <p:nvPr userDrawn="1"/>
        </p:nvCxnSpPr>
        <p:spPr>
          <a:xfrm>
            <a:off x="7079768" y="2180861"/>
            <a:ext cx="4776872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3414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orld backgroun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90400" y="1602000"/>
            <a:ext cx="11041227" cy="442080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</a:lstStyle>
          <a:p>
            <a:pPr lvl="0"/>
            <a:r>
              <a:rPr lang="en-US" dirty="0"/>
              <a:t>Add text: font size 28 to 38</a:t>
            </a:r>
          </a:p>
          <a:p>
            <a:pPr lvl="0"/>
            <a:r>
              <a:rPr lang="en-US" dirty="0"/>
              <a:t>Add text: font size 28 to 38</a:t>
            </a:r>
          </a:p>
          <a:p>
            <a:pPr lvl="1"/>
            <a:r>
              <a:rPr lang="en-US" dirty="0"/>
              <a:t>Add text: font size 28</a:t>
            </a:r>
          </a:p>
          <a:p>
            <a:pPr lvl="2"/>
            <a:r>
              <a:rPr lang="en-US" dirty="0"/>
              <a:t>Add text: font size 24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0400" y="187202"/>
            <a:ext cx="11040000" cy="1325563"/>
          </a:xfrm>
          <a:prstGeom prst="rect">
            <a:avLst/>
          </a:prstGeom>
        </p:spPr>
        <p:txBody>
          <a:bodyPr/>
          <a:lstStyle>
            <a:lvl1pPr>
              <a:defRPr sz="3600" b="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7435" y="6356352"/>
            <a:ext cx="6390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124051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background &amp; image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90400" y="1602000"/>
            <a:ext cx="5424000" cy="4420800"/>
          </a:xfrm>
        </p:spPr>
        <p:txBody>
          <a:bodyPr/>
          <a:lstStyle>
            <a:lvl1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dirty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dirty="0"/>
              <a:t>Second level: font size 28</a:t>
            </a:r>
          </a:p>
          <a:p>
            <a:pPr lvl="0"/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6192011" y="1602000"/>
            <a:ext cx="5424000" cy="4420800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800" baseline="0"/>
            </a:lvl1pPr>
            <a:lvl2pPr marL="809625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  <a:defRPr lang="en-US" sz="2800" b="1" kern="1200" baseline="0" dirty="0" smtClean="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Add text: font size 28 to 38 / or image</a:t>
            </a:r>
          </a:p>
          <a:p>
            <a:pPr marL="809625" lvl="1" indent="-447675" algn="l" defTabSz="914400" rtl="0" eaLnBrk="1" latinLnBrk="0" hangingPunct="1">
              <a:spcBef>
                <a:spcPts val="600"/>
              </a:spcBef>
              <a:buFont typeface="Symbol" pitchFamily="18" charset="2"/>
              <a:buChar char=""/>
            </a:pPr>
            <a:r>
              <a:rPr lang="en-US" dirty="0"/>
              <a:t>Second level: font size 28</a:t>
            </a:r>
          </a:p>
          <a:p>
            <a:pPr lvl="0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590400" y="187202"/>
            <a:ext cx="110400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size 30 to 50</a:t>
            </a:r>
            <a:endParaRPr lang="fr-F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400" y="6356352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C2B32AA8-9B4E-4D53-AE6E-350E87BFFB19}" type="slidenum">
              <a:rPr lang="fr-CH" smtClean="0"/>
              <a:pPr/>
              <a:t>‹#›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4085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ven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4"/>
            <a:ext cx="4296880" cy="1952625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FA5FF-4E5C-38AD-1043-0B8B21777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56C8C1-E81C-436D-A310-A71CAAE33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8400" y="533401"/>
            <a:ext cx="5486400" cy="5433946"/>
          </a:xfrm>
          <a:prstGeom prst="rect">
            <a:avLst/>
          </a:prstGeom>
          <a:solidFill>
            <a:srgbClr val="E5F4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103121"/>
            <a:ext cx="3019926" cy="1193532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7468" y="890653"/>
            <a:ext cx="3795053" cy="472777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F7B6DF9-E76A-44ED-B84C-1391CD5D55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2742" y="1034399"/>
            <a:ext cx="3429000" cy="4319337"/>
          </a:xfrm>
        </p:spPr>
        <p:txBody>
          <a:bodyPr anchor="ctr" anchorCtr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A507-2317-5869-357D-78FD3801A10F}"/>
              </a:ext>
            </a:extLst>
          </p:cNvPr>
          <p:cNvCxnSpPr/>
          <p:nvPr userDrawn="1"/>
        </p:nvCxnSpPr>
        <p:spPr>
          <a:xfrm>
            <a:off x="0" y="3428683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92A765A-684F-9696-F38D-E1628BD045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261607" cy="6858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C2C3F7-8611-4C35-8251-0FD61D72D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0525" y="1624263"/>
            <a:ext cx="7074273" cy="4487775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1984A7C-795D-A5F6-A95A-4061B7DC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0525" y="316210"/>
            <a:ext cx="7074273" cy="898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8CE242-E13D-025E-C144-17C02599A229}"/>
              </a:ext>
            </a:extLst>
          </p:cNvPr>
          <p:cNvCxnSpPr/>
          <p:nvPr userDrawn="1"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BBA254-544D-0FBD-FC9F-8BA4E4D81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B784A-A334-755C-6F2D-BD61465E05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" y="-2"/>
            <a:ext cx="12188952" cy="4572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680284"/>
            <a:ext cx="9144000" cy="1199148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971507"/>
            <a:ext cx="9144000" cy="524794"/>
          </a:xfrm>
        </p:spPr>
        <p:txBody>
          <a:bodyPr>
            <a:normAutofit/>
          </a:bodyPr>
          <a:lstStyle>
            <a:lvl1pPr marL="0" indent="0" algn="ctr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59191F-1993-9C98-FFCD-D5491D36D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4CBD91-F571-544B-B40F-E9532F842EF6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371212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4911754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757BA99E-4372-84F1-AD4A-53B7C1D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CA32B9A6-ADA5-B0B4-3537-6F31285A76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D5899A-D6CB-31BC-1C71-0B78FE83F2C4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0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AE0D47-9F1D-ED4B-BDB9-A70795B8E7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381001"/>
            <a:ext cx="11277599" cy="571499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78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1292" y="4124825"/>
            <a:ext cx="4650708" cy="1460415"/>
          </a:xfrm>
          <a:solidFill>
            <a:schemeClr val="bg1">
              <a:alpha val="80000"/>
            </a:schemeClr>
          </a:solidFill>
        </p:spPr>
        <p:txBody>
          <a:bodyPr lIns="502920" bIns="137160" anchor="ctr" anchorCtr="0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F1DFF-6017-9199-0F12-4480E714E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2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67858"/>
            <a:ext cx="11277600" cy="4545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113363-2CC8-8D59-6591-18600A3A59A4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4" r:id="rId3"/>
    <p:sldLayoutId id="2147483665" r:id="rId4"/>
    <p:sldLayoutId id="2147483670" r:id="rId5"/>
    <p:sldLayoutId id="2147483672" r:id="rId6"/>
    <p:sldLayoutId id="2147483679" r:id="rId7"/>
    <p:sldLayoutId id="2147483682" r:id="rId8"/>
    <p:sldLayoutId id="2147483675" r:id="rId9"/>
    <p:sldLayoutId id="2147483654" r:id="rId10"/>
    <p:sldLayoutId id="2147483667" r:id="rId11"/>
    <p:sldLayoutId id="2147483680" r:id="rId12"/>
    <p:sldLayoutId id="2147483681" r:id="rId13"/>
    <p:sldLayoutId id="2147483668" r:id="rId14"/>
    <p:sldLayoutId id="2147483662" r:id="rId15"/>
    <p:sldLayoutId id="2147483677" r:id="rId16"/>
    <p:sldLayoutId id="2147483683" r:id="rId17"/>
    <p:sldLayoutId id="2147483684" r:id="rId18"/>
    <p:sldLayoutId id="2147483685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rgbClr val="0060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c.ch/members_experts/refdocs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scene&#10;&#10;Description automatically generated">
            <a:extLst>
              <a:ext uri="{FF2B5EF4-FFF2-40B4-BE49-F238E27FC236}">
                <a16:creationId xmlns:a16="http://schemas.microsoft.com/office/drawing/2014/main" id="{7F764957-B9E1-425C-B413-FFC9839082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57" r="23457"/>
          <a:stretch/>
        </p:blipFill>
        <p:spPr/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IEC Governance Structure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3F1CD105-006F-CEA8-B0D1-BED288AE15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USNC</a:t>
            </a:r>
          </a:p>
        </p:txBody>
      </p:sp>
    </p:spTree>
    <p:extLst>
      <p:ext uri="{BB962C8B-B14F-4D97-AF65-F5344CB8AC3E}">
        <p14:creationId xmlns:p14="http://schemas.microsoft.com/office/powerpoint/2010/main" val="1879153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B66E09-E0FA-4B09-8738-403E00E55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2286000"/>
            <a:ext cx="11277599" cy="381000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Advises &amp; prepares proposals for IB on:</a:t>
            </a:r>
          </a:p>
          <a:p>
            <a:pPr lvl="1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D201CD-6CBC-444A-879C-BFAD0795F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Business Advisory Committee (BAC)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A0B73C47-58BF-4C0D-B73B-BDE1DE5791F9}"/>
              </a:ext>
            </a:extLst>
          </p:cNvPr>
          <p:cNvSpPr txBox="1">
            <a:spLocks/>
          </p:cNvSpPr>
          <p:nvPr/>
        </p:nvSpPr>
        <p:spPr>
          <a:xfrm>
            <a:off x="2423592" y="2814840"/>
            <a:ext cx="4258146" cy="519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104775">
              <a:buNone/>
            </a:pPr>
            <a:r>
              <a:rPr lang="en-GB" sz="2200" dirty="0">
                <a:latin typeface="+mj-lt"/>
              </a:rPr>
              <a:t>Financial matters (e.g. budget)</a:t>
            </a:r>
          </a:p>
          <a:p>
            <a:pPr lvl="1"/>
            <a:endParaRPr lang="en-GB" dirty="0">
              <a:latin typeface="+mj-lt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B58326C-2E08-4100-B3F6-AFFDA58A8F88}"/>
              </a:ext>
            </a:extLst>
          </p:cNvPr>
          <p:cNvSpPr txBox="1">
            <a:spLocks/>
          </p:cNvSpPr>
          <p:nvPr/>
        </p:nvSpPr>
        <p:spPr>
          <a:xfrm>
            <a:off x="3143672" y="3523685"/>
            <a:ext cx="5112568" cy="519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104775">
              <a:buNone/>
            </a:pPr>
            <a:r>
              <a:rPr lang="en-GB" sz="2200" dirty="0">
                <a:latin typeface="+mj-lt"/>
              </a:rPr>
              <a:t>Commercial matters (e.g. sales policy)</a:t>
            </a:r>
          </a:p>
          <a:p>
            <a:pPr lvl="1"/>
            <a:endParaRPr lang="en-GB" dirty="0">
              <a:latin typeface="+mj-lt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CF1CC67D-A356-4529-97F6-6434D8DF8FB5}"/>
              </a:ext>
            </a:extLst>
          </p:cNvPr>
          <p:cNvSpPr txBox="1">
            <a:spLocks/>
          </p:cNvSpPr>
          <p:nvPr/>
        </p:nvSpPr>
        <p:spPr>
          <a:xfrm>
            <a:off x="3935760" y="4205627"/>
            <a:ext cx="6624736" cy="7355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104775">
              <a:buNone/>
            </a:pPr>
            <a:r>
              <a:rPr lang="en-GB" sz="2200" dirty="0">
                <a:latin typeface="+mj-lt"/>
              </a:rPr>
              <a:t>Business activities (e.g. IT infrastructure, digital transformation)</a:t>
            </a:r>
          </a:p>
          <a:p>
            <a:endParaRPr lang="en-GB" dirty="0">
              <a:latin typeface="+mj-lt"/>
            </a:endParaRPr>
          </a:p>
          <a:p>
            <a:pPr lvl="1"/>
            <a:endParaRPr lang="en-GB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7E5755-63A6-4E72-80BB-F343F5BDE9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7088" y="2814840"/>
            <a:ext cx="431424" cy="43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EAB32E-AEB9-4BFB-9AC1-5A51EFE576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8429" y="3523685"/>
            <a:ext cx="394374" cy="43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FE348B-E412-4BB6-99E8-F97AE5386B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9218" y="4216785"/>
            <a:ext cx="432000" cy="43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5D4721A-836E-43AA-BA54-7A6DC60114F1}"/>
              </a:ext>
            </a:extLst>
          </p:cNvPr>
          <p:cNvSpPr txBox="1"/>
          <p:nvPr/>
        </p:nvSpPr>
        <p:spPr>
          <a:xfrm>
            <a:off x="5303720" y="3894919"/>
            <a:ext cx="2444594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15 individual </a:t>
            </a:r>
          </a:p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elected members</a:t>
            </a:r>
          </a:p>
          <a:p>
            <a:pPr algn="ctr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(6 Group A, 9 non-Group A)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6C7DB-CE36-421E-A348-DC9CCF030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095" y="3250147"/>
            <a:ext cx="3249703" cy="28458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Decisions by consensus</a:t>
            </a:r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140CB4A7-E124-C732-0FF8-A164A3EF7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Business Advisory Committee (BAC)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80DA50F-3420-4AFB-BA90-7ED0941A5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792" y="1916832"/>
            <a:ext cx="455651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5A4DB2-D12C-421B-8408-93CF8E6893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4469" y="3339097"/>
            <a:ext cx="816523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906338-DD7F-44D5-8887-0C6D76703A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0507" y="3353502"/>
            <a:ext cx="816523" cy="540000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0ADF434-7211-4939-8C7B-B0A5F15FBAFD}"/>
              </a:ext>
            </a:extLst>
          </p:cNvPr>
          <p:cNvCxnSpPr>
            <a:cxnSpLocks/>
          </p:cNvCxnSpPr>
          <p:nvPr/>
        </p:nvCxnSpPr>
        <p:spPr>
          <a:xfrm flipH="1">
            <a:off x="2397254" y="2541674"/>
            <a:ext cx="2042562" cy="70847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160CF2-A621-42A9-A073-E473416C6B4A}"/>
              </a:ext>
            </a:extLst>
          </p:cNvPr>
          <p:cNvCxnSpPr>
            <a:cxnSpLocks/>
          </p:cNvCxnSpPr>
          <p:nvPr/>
        </p:nvCxnSpPr>
        <p:spPr>
          <a:xfrm>
            <a:off x="4439816" y="2541674"/>
            <a:ext cx="0" cy="605945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67F6A64-B393-4C29-8E27-5AEDB1FB5BD7}"/>
              </a:ext>
            </a:extLst>
          </p:cNvPr>
          <p:cNvSpPr txBox="1"/>
          <p:nvPr/>
        </p:nvSpPr>
        <p:spPr>
          <a:xfrm>
            <a:off x="3287688" y="3879099"/>
            <a:ext cx="209726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IEC Officers </a:t>
            </a:r>
          </a:p>
          <a:p>
            <a:pPr algn="ctr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en-GB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 officio, without vote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358EF4AB-9EFA-4329-8754-C70045E8B6CF}"/>
              </a:ext>
            </a:extLst>
          </p:cNvPr>
          <p:cNvSpPr/>
          <p:nvPr/>
        </p:nvSpPr>
        <p:spPr>
          <a:xfrm rot="5400000">
            <a:off x="4511027" y="1971312"/>
            <a:ext cx="376350" cy="6098224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72E3B0-3A5F-46EF-99BC-5189F8F61255}"/>
              </a:ext>
            </a:extLst>
          </p:cNvPr>
          <p:cNvSpPr txBox="1"/>
          <p:nvPr/>
        </p:nvSpPr>
        <p:spPr>
          <a:xfrm>
            <a:off x="1650090" y="5291916"/>
            <a:ext cx="60982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4 times a year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0C16FB0-00EC-4B18-AED8-4C143145DAC1}"/>
              </a:ext>
            </a:extLst>
          </p:cNvPr>
          <p:cNvSpPr/>
          <p:nvPr/>
        </p:nvSpPr>
        <p:spPr>
          <a:xfrm>
            <a:off x="7801551" y="3196117"/>
            <a:ext cx="454691" cy="540000"/>
          </a:xfrm>
          <a:prstGeom prst="rightArrow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0A9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BCFC15-5881-48BA-8BFB-4723035E43C7}"/>
              </a:ext>
            </a:extLst>
          </p:cNvPr>
          <p:cNvSpPr txBox="1"/>
          <p:nvPr/>
        </p:nvSpPr>
        <p:spPr>
          <a:xfrm>
            <a:off x="1544079" y="3903853"/>
            <a:ext cx="16925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4 IB members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AAE1ECE-E94B-4D22-94C6-A6FA045768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5783" y="3318775"/>
            <a:ext cx="816521" cy="540000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2EF1642-FE54-47E2-BE6C-9100C7641F67}"/>
              </a:ext>
            </a:extLst>
          </p:cNvPr>
          <p:cNvCxnSpPr>
            <a:cxnSpLocks/>
          </p:cNvCxnSpPr>
          <p:nvPr/>
        </p:nvCxnSpPr>
        <p:spPr>
          <a:xfrm>
            <a:off x="4439818" y="2540151"/>
            <a:ext cx="1816285" cy="690589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F4C9087-F92D-4013-AD6C-0A75809D2AE1}"/>
              </a:ext>
            </a:extLst>
          </p:cNvPr>
          <p:cNvSpPr txBox="1"/>
          <p:nvPr/>
        </p:nvSpPr>
        <p:spPr>
          <a:xfrm>
            <a:off x="3287688" y="2541672"/>
            <a:ext cx="2304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Chair: IEC President</a:t>
            </a:r>
          </a:p>
        </p:txBody>
      </p:sp>
    </p:spTree>
    <p:extLst>
      <p:ext uri="{BB962C8B-B14F-4D97-AF65-F5344CB8AC3E}">
        <p14:creationId xmlns:p14="http://schemas.microsoft.com/office/powerpoint/2010/main" val="40986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  <p:bldP spid="37" grpId="0" animBg="1"/>
      <p:bldP spid="38" grpId="0" animBg="1"/>
      <p:bldP spid="39" grpId="0" animBg="1"/>
      <p:bldP spid="18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6C7DB-CE36-421E-A348-DC9CCF030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1102" y="2777706"/>
            <a:ext cx="4363696" cy="3318294"/>
          </a:xfrm>
        </p:spPr>
        <p:txBody>
          <a:bodyPr>
            <a:normAutofit/>
          </a:bodyPr>
          <a:lstStyle/>
          <a:p>
            <a:r>
              <a:rPr lang="en-GB" sz="1800" dirty="0"/>
              <a:t>Advises &amp; supports IEC Board on matters essential for optimal functioning of IEC</a:t>
            </a:r>
          </a:p>
          <a:p>
            <a:r>
              <a:rPr lang="en-GB" sz="1800" dirty="0"/>
              <a:t>No decision making capacity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B34BF5-BFD4-4B5A-8BB4-AC307FC04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President’s </a:t>
            </a:r>
            <a:r>
              <a:rPr lang="en-GB" sz="4400" dirty="0">
                <a:latin typeface="+mj-lt"/>
              </a:rPr>
              <a:t>Committee</a:t>
            </a:r>
            <a:r>
              <a:rPr lang="en-GB" sz="4400" dirty="0"/>
              <a:t> (</a:t>
            </a:r>
            <a:r>
              <a:rPr lang="en-GB" sz="4400" dirty="0" err="1"/>
              <a:t>PresCom</a:t>
            </a:r>
            <a:r>
              <a:rPr lang="en-GB" sz="4400" dirty="0"/>
              <a:t>)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80DA50F-3420-4AFB-BA90-7ED0941A5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959" y="1991823"/>
            <a:ext cx="455651" cy="54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4568C84-4CFC-4DC8-81FC-554B624FE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461" y="3336409"/>
            <a:ext cx="455651" cy="54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305A4DB2-D12C-421B-8408-93CF8E689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902" y="3339097"/>
            <a:ext cx="455651" cy="54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7FE6C9E-7933-447D-88B1-148182617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59" y="3341785"/>
            <a:ext cx="455651" cy="5400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6E906338-DD7F-44D5-8887-0C6D76703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84" y="3339097"/>
            <a:ext cx="455651" cy="54000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C6D5581-200B-478A-8522-6B75FD304A68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2018286" y="2616665"/>
            <a:ext cx="1871699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0ADF434-7211-4939-8C7B-B0A5F15FBAFD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2952725" y="2616665"/>
            <a:ext cx="937258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23419C-59C5-454B-A6EE-C8F232711EAA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3" y="2616665"/>
            <a:ext cx="0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160CF2-A621-42A9-A073-E473416C6B4A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5" y="2616665"/>
            <a:ext cx="876867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252F815-63DC-42C0-A1F9-FCF4DD1BC213}"/>
              </a:ext>
            </a:extLst>
          </p:cNvPr>
          <p:cNvSpPr txBox="1"/>
          <p:nvPr/>
        </p:nvSpPr>
        <p:spPr>
          <a:xfrm>
            <a:off x="5519936" y="3331827"/>
            <a:ext cx="898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C02DC8C-9F34-450F-8DAD-12A73415AE67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5" y="2616665"/>
            <a:ext cx="1629953" cy="56745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7D081F1-5D42-40ED-8723-CF48C5C73B91}"/>
              </a:ext>
            </a:extLst>
          </p:cNvPr>
          <p:cNvSpPr txBox="1"/>
          <p:nvPr/>
        </p:nvSpPr>
        <p:spPr>
          <a:xfrm>
            <a:off x="2737855" y="2616663"/>
            <a:ext cx="2304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Chair: IEC President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7F6A64-B393-4C29-8E27-5AEDB1FB5BD7}"/>
              </a:ext>
            </a:extLst>
          </p:cNvPr>
          <p:cNvSpPr txBox="1"/>
          <p:nvPr/>
        </p:nvSpPr>
        <p:spPr>
          <a:xfrm>
            <a:off x="1552602" y="4034078"/>
            <a:ext cx="50016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IEC Officers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358EF4AB-9EFA-4329-8754-C70045E8B6CF}"/>
              </a:ext>
            </a:extLst>
          </p:cNvPr>
          <p:cNvSpPr/>
          <p:nvPr/>
        </p:nvSpPr>
        <p:spPr>
          <a:xfrm rot="5400000">
            <a:off x="3716201" y="2713422"/>
            <a:ext cx="376350" cy="4129200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72E3B0-3A5F-46EF-99BC-5189F8F61255}"/>
              </a:ext>
            </a:extLst>
          </p:cNvPr>
          <p:cNvSpPr txBox="1"/>
          <p:nvPr/>
        </p:nvSpPr>
        <p:spPr>
          <a:xfrm>
            <a:off x="1790461" y="5049514"/>
            <a:ext cx="43055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4 times a year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0C16FB0-00EC-4B18-AED8-4C143145DAC1}"/>
              </a:ext>
            </a:extLst>
          </p:cNvPr>
          <p:cNvSpPr/>
          <p:nvPr/>
        </p:nvSpPr>
        <p:spPr>
          <a:xfrm>
            <a:off x="6527753" y="3196117"/>
            <a:ext cx="454691" cy="540000"/>
          </a:xfrm>
          <a:prstGeom prst="rightArrow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0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6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7" grpId="0"/>
      <p:bldP spid="8" grpId="0" animBg="1"/>
      <p:bldP spid="30" grpId="0" animBg="1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879D8D-D3E6-4590-9ABF-1BB87640D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8143" y="2334016"/>
            <a:ext cx="9336655" cy="3761984"/>
          </a:xfrm>
        </p:spPr>
        <p:txBody>
          <a:bodyPr anchor="t" anchorCtr="0">
            <a:normAutofit/>
          </a:bodyPr>
          <a:lstStyle/>
          <a:p>
            <a:pPr marL="0" indent="0">
              <a:buNone/>
            </a:pPr>
            <a:r>
              <a:rPr lang="en-GB" dirty="0">
                <a:latin typeface="+mj-lt"/>
              </a:rPr>
              <a:t>Independent oversight of governance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F16965-2EB4-4BC3-B4D8-1A5A7185E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>
                <a:latin typeface="+mj-lt"/>
              </a:rPr>
              <a:t>Governance Review &amp; Audit Committee (GRAC)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91EEC1-7E12-45D6-90FF-B795CA2285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6696" y="2334016"/>
            <a:ext cx="422912" cy="43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6DF190-61F0-4178-B695-8F5DF2A2F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3563" y="3185798"/>
            <a:ext cx="477674" cy="43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43FB09-2295-46C2-841E-924CFF1E5C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757" y="4074437"/>
            <a:ext cx="463437" cy="32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882F5F-0553-45C1-9291-49B91F4ABC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2072" y="4797152"/>
            <a:ext cx="429299" cy="432000"/>
          </a:xfrm>
          <a:prstGeom prst="rect">
            <a:avLst/>
          </a:prstGeom>
        </p:spPr>
      </p:pic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99A4888B-44C0-4B59-A78E-738D91828163}"/>
              </a:ext>
            </a:extLst>
          </p:cNvPr>
          <p:cNvSpPr txBox="1">
            <a:spLocks/>
          </p:cNvSpPr>
          <p:nvPr/>
        </p:nvSpPr>
        <p:spPr>
          <a:xfrm>
            <a:off x="2703476" y="3120532"/>
            <a:ext cx="3390456" cy="6756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>
                <a:latin typeface="+mj-lt"/>
              </a:rPr>
              <a:t>Ensures financial security &amp; compliance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50DD7F6E-F9EB-4557-9822-AE2FC830C779}"/>
              </a:ext>
            </a:extLst>
          </p:cNvPr>
          <p:cNvSpPr txBox="1">
            <a:spLocks/>
          </p:cNvSpPr>
          <p:nvPr/>
        </p:nvSpPr>
        <p:spPr>
          <a:xfrm>
            <a:off x="3070414" y="4095989"/>
            <a:ext cx="3023518" cy="65687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>
                <a:latin typeface="+mj-lt"/>
              </a:rPr>
              <a:t>Risk reduction</a:t>
            </a: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7DBEA543-9DE9-4C1D-BED0-3D3F6EA23AF5}"/>
              </a:ext>
            </a:extLst>
          </p:cNvPr>
          <p:cNvSpPr txBox="1">
            <a:spLocks/>
          </p:cNvSpPr>
          <p:nvPr/>
        </p:nvSpPr>
        <p:spPr>
          <a:xfrm>
            <a:off x="3515574" y="4676722"/>
            <a:ext cx="3897949" cy="64310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>
                <a:latin typeface="+mj-lt"/>
              </a:rPr>
              <a:t>Receives annual report from external Auditors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A75F428-2E19-453C-B0CF-4FF2059BFE0A}"/>
              </a:ext>
            </a:extLst>
          </p:cNvPr>
          <p:cNvGrpSpPr/>
          <p:nvPr/>
        </p:nvGrpSpPr>
        <p:grpSpPr>
          <a:xfrm>
            <a:off x="6465008" y="1991823"/>
            <a:ext cx="2808312" cy="1728192"/>
            <a:chOff x="5148064" y="483518"/>
            <a:chExt cx="2808312" cy="1728192"/>
          </a:xfrm>
        </p:grpSpPr>
        <p:pic>
          <p:nvPicPr>
            <p:cNvPr id="21" name="Picture 20" descr="A hand holding a magnifying glass over a pile of papers&#10;&#10;Description automatically generated with low confidence">
              <a:extLst>
                <a:ext uri="{FF2B5EF4-FFF2-40B4-BE49-F238E27FC236}">
                  <a16:creationId xmlns:a16="http://schemas.microsoft.com/office/drawing/2014/main" id="{DD279643-9A5F-4374-89DC-BB724D65B9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5" r="3125"/>
            <a:stretch/>
          </p:blipFill>
          <p:spPr>
            <a:xfrm>
              <a:off x="5232220" y="560364"/>
              <a:ext cx="2640000" cy="1584000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AC37BB7-B9B6-42DB-9140-9F4C15428E8F}"/>
                </a:ext>
              </a:extLst>
            </p:cNvPr>
            <p:cNvSpPr/>
            <p:nvPr/>
          </p:nvSpPr>
          <p:spPr>
            <a:xfrm>
              <a:off x="5148064" y="483518"/>
              <a:ext cx="2808312" cy="1728192"/>
            </a:xfrm>
            <a:prstGeom prst="rect">
              <a:avLst/>
            </a:prstGeom>
            <a:noFill/>
            <a:ln w="12700">
              <a:solidFill>
                <a:srgbClr val="0060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50CB6E-7CA2-4D47-BC94-2ECA2322ED01}"/>
              </a:ext>
            </a:extLst>
          </p:cNvPr>
          <p:cNvGrpSpPr/>
          <p:nvPr/>
        </p:nvGrpSpPr>
        <p:grpSpPr>
          <a:xfrm>
            <a:off x="7567476" y="3292958"/>
            <a:ext cx="2808312" cy="1728192"/>
            <a:chOff x="6282444" y="2246511"/>
            <a:chExt cx="2808312" cy="1728192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1491672-7EEC-4981-9CFA-971F6293CE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t="10000" r="5556" b="10000"/>
            <a:stretch/>
          </p:blipFill>
          <p:spPr>
            <a:xfrm>
              <a:off x="6366600" y="2318607"/>
              <a:ext cx="2640000" cy="1584000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23785B3-C2D6-41F6-A3DB-C71F0D4ECDBB}"/>
                </a:ext>
              </a:extLst>
            </p:cNvPr>
            <p:cNvSpPr/>
            <p:nvPr/>
          </p:nvSpPr>
          <p:spPr>
            <a:xfrm>
              <a:off x="6282444" y="2246511"/>
              <a:ext cx="2808312" cy="1728192"/>
            </a:xfrm>
            <a:prstGeom prst="rect">
              <a:avLst/>
            </a:prstGeom>
            <a:noFill/>
            <a:ln w="12700">
              <a:solidFill>
                <a:srgbClr val="0060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9003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5D4721A-836E-43AA-BA54-7A6DC60114F1}"/>
              </a:ext>
            </a:extLst>
          </p:cNvPr>
          <p:cNvSpPr txBox="1"/>
          <p:nvPr/>
        </p:nvSpPr>
        <p:spPr>
          <a:xfrm>
            <a:off x="2655938" y="3917088"/>
            <a:ext cx="244459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6 members</a:t>
            </a:r>
          </a:p>
          <a:p>
            <a:pPr algn="ctr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(3 Group A, 3 non-Group A)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6C7DB-CE36-421E-A348-DC9CCF030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1470" y="3196117"/>
            <a:ext cx="4643328" cy="28998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Makes recommendations to the IEC Board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571B031-EE36-A951-6CF7-616CAC900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>
                <a:latin typeface="+mj-lt"/>
              </a:rPr>
              <a:t>Governance Review &amp; Audit Committee (GRAC)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80DA50F-3420-4AFB-BA90-7ED0941A5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961" y="1919434"/>
            <a:ext cx="455651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906338-DD7F-44D5-8887-0C6D76703A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725" y="3375669"/>
            <a:ext cx="816523" cy="54000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160CF2-A621-42A9-A073-E473416C6B4A}"/>
              </a:ext>
            </a:extLst>
          </p:cNvPr>
          <p:cNvCxnSpPr>
            <a:cxnSpLocks/>
          </p:cNvCxnSpPr>
          <p:nvPr/>
        </p:nvCxnSpPr>
        <p:spPr>
          <a:xfrm>
            <a:off x="3730985" y="2544276"/>
            <a:ext cx="0" cy="605945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ight Brace 36">
            <a:extLst>
              <a:ext uri="{FF2B5EF4-FFF2-40B4-BE49-F238E27FC236}">
                <a16:creationId xmlns:a16="http://schemas.microsoft.com/office/drawing/2014/main" id="{358EF4AB-9EFA-4329-8754-C70045E8B6CF}"/>
              </a:ext>
            </a:extLst>
          </p:cNvPr>
          <p:cNvSpPr/>
          <p:nvPr/>
        </p:nvSpPr>
        <p:spPr>
          <a:xfrm rot="5400000">
            <a:off x="3646692" y="3538325"/>
            <a:ext cx="376350" cy="2531330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72E3B0-3A5F-46EF-99BC-5189F8F61255}"/>
              </a:ext>
            </a:extLst>
          </p:cNvPr>
          <p:cNvSpPr txBox="1"/>
          <p:nvPr/>
        </p:nvSpPr>
        <p:spPr>
          <a:xfrm>
            <a:off x="2569202" y="5075482"/>
            <a:ext cx="25313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once a year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0C16FB0-00EC-4B18-AED8-4C143145DAC1}"/>
              </a:ext>
            </a:extLst>
          </p:cNvPr>
          <p:cNvSpPr/>
          <p:nvPr/>
        </p:nvSpPr>
        <p:spPr>
          <a:xfrm>
            <a:off x="5951986" y="3196117"/>
            <a:ext cx="454691" cy="540000"/>
          </a:xfrm>
          <a:prstGeom prst="rightArrow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0A9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C9087-F92D-4013-AD6C-0A75809D2AE1}"/>
              </a:ext>
            </a:extLst>
          </p:cNvPr>
          <p:cNvSpPr txBox="1"/>
          <p:nvPr/>
        </p:nvSpPr>
        <p:spPr>
          <a:xfrm>
            <a:off x="2578857" y="2544274"/>
            <a:ext cx="2304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Chair</a:t>
            </a:r>
          </a:p>
        </p:txBody>
      </p:sp>
    </p:spTree>
    <p:extLst>
      <p:ext uri="{BB962C8B-B14F-4D97-AF65-F5344CB8AC3E}">
        <p14:creationId xmlns:p14="http://schemas.microsoft.com/office/powerpoint/2010/main" val="358698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 animBg="1"/>
      <p:bldP spid="38" grpId="0" animBg="1"/>
      <p:bldP spid="39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160CF2-A621-42A9-A073-E473416C6B4A}"/>
              </a:ext>
            </a:extLst>
          </p:cNvPr>
          <p:cNvCxnSpPr>
            <a:cxnSpLocks/>
            <a:stCxn id="23" idx="0"/>
          </p:cNvCxnSpPr>
          <p:nvPr/>
        </p:nvCxnSpPr>
        <p:spPr>
          <a:xfrm>
            <a:off x="3724282" y="3393469"/>
            <a:ext cx="0" cy="467581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5D4721A-836E-43AA-BA54-7A6DC60114F1}"/>
              </a:ext>
            </a:extLst>
          </p:cNvPr>
          <p:cNvSpPr txBox="1"/>
          <p:nvPr/>
        </p:nvSpPr>
        <p:spPr>
          <a:xfrm>
            <a:off x="2655938" y="4411852"/>
            <a:ext cx="244459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6 members</a:t>
            </a:r>
          </a:p>
          <a:p>
            <a:pPr algn="ctr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(3 Group A, </a:t>
            </a:r>
            <a:r>
              <a:rPr lang="en-GB"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3 non-Group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6C7DB-CE36-421E-A348-DC9CCF030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8797" y="3892686"/>
            <a:ext cx="4846001" cy="22033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Makes recommendations to the Board</a:t>
            </a:r>
          </a:p>
        </p:txBody>
      </p:sp>
      <p:sp>
        <p:nvSpPr>
          <p:cNvPr id="24" name="Title 2">
            <a:extLst>
              <a:ext uri="{FF2B5EF4-FFF2-40B4-BE49-F238E27FC236}">
                <a16:creationId xmlns:a16="http://schemas.microsoft.com/office/drawing/2014/main" id="{25CC213B-5923-49CA-9D7C-890765296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Diversity Advisory Committee (DAC)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80DA50F-3420-4AFB-BA90-7ED0941A5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961" y="2816992"/>
            <a:ext cx="455651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906338-DD7F-44D5-8887-0C6D76703A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725" y="3897112"/>
            <a:ext cx="816523" cy="540000"/>
          </a:xfrm>
          <a:prstGeom prst="rect">
            <a:avLst/>
          </a:prstGeom>
        </p:spPr>
      </p:pic>
      <p:sp>
        <p:nvSpPr>
          <p:cNvPr id="37" name="Right Brace 36">
            <a:extLst>
              <a:ext uri="{FF2B5EF4-FFF2-40B4-BE49-F238E27FC236}">
                <a16:creationId xmlns:a16="http://schemas.microsoft.com/office/drawing/2014/main" id="{358EF4AB-9EFA-4329-8754-C70045E8B6CF}"/>
              </a:ext>
            </a:extLst>
          </p:cNvPr>
          <p:cNvSpPr/>
          <p:nvPr/>
        </p:nvSpPr>
        <p:spPr>
          <a:xfrm rot="5400000">
            <a:off x="3646692" y="3854387"/>
            <a:ext cx="376350" cy="2531330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72E3B0-3A5F-46EF-99BC-5189F8F61255}"/>
              </a:ext>
            </a:extLst>
          </p:cNvPr>
          <p:cNvSpPr txBox="1"/>
          <p:nvPr/>
        </p:nvSpPr>
        <p:spPr>
          <a:xfrm>
            <a:off x="2569202" y="5363924"/>
            <a:ext cx="25313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once a year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0C16FB0-00EC-4B18-AED8-4C143145DAC1}"/>
              </a:ext>
            </a:extLst>
          </p:cNvPr>
          <p:cNvSpPr/>
          <p:nvPr/>
        </p:nvSpPr>
        <p:spPr>
          <a:xfrm>
            <a:off x="5767319" y="3892686"/>
            <a:ext cx="454691" cy="540000"/>
          </a:xfrm>
          <a:prstGeom prst="rightArrow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0A9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C9087-F92D-4013-AD6C-0A75809D2AE1}"/>
              </a:ext>
            </a:extLst>
          </p:cNvPr>
          <p:cNvSpPr txBox="1"/>
          <p:nvPr/>
        </p:nvSpPr>
        <p:spPr>
          <a:xfrm>
            <a:off x="2572154" y="3393469"/>
            <a:ext cx="2304256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72000" tIns="0" rIns="72000" bIns="0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Chair</a:t>
            </a: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C0D7183B-3E88-4550-B30E-401A5F9B5076}"/>
              </a:ext>
            </a:extLst>
          </p:cNvPr>
          <p:cNvSpPr txBox="1">
            <a:spLocks/>
          </p:cNvSpPr>
          <p:nvPr/>
        </p:nvSpPr>
        <p:spPr>
          <a:xfrm>
            <a:off x="899225" y="1535433"/>
            <a:ext cx="8402614" cy="895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Proposes guidance to IEC Board for its selection process of members of the other bodies reporting to the IEC Board.</a:t>
            </a:r>
          </a:p>
        </p:txBody>
      </p:sp>
    </p:spTree>
    <p:extLst>
      <p:ext uri="{BB962C8B-B14F-4D97-AF65-F5344CB8AC3E}">
        <p14:creationId xmlns:p14="http://schemas.microsoft.com/office/powerpoint/2010/main" val="82426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 animBg="1"/>
      <p:bldP spid="38" grpId="0" animBg="1"/>
      <p:bldP spid="39" grpId="0" animBg="1"/>
      <p:bldP spid="23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8822F3-F3D2-49E3-8EBB-205FAF2D6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IEC Forum (IF)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40419B2-FD15-474B-A84B-C5E8C93DACCC}"/>
              </a:ext>
            </a:extLst>
          </p:cNvPr>
          <p:cNvSpPr/>
          <p:nvPr/>
        </p:nvSpPr>
        <p:spPr>
          <a:xfrm>
            <a:off x="2639616" y="2492897"/>
            <a:ext cx="4608512" cy="936104"/>
          </a:xfrm>
          <a:prstGeom prst="roundRect">
            <a:avLst>
              <a:gd name="adj" fmla="val 8194"/>
            </a:avLst>
          </a:prstGeom>
          <a:solidFill>
            <a:schemeClr val="bg1"/>
          </a:solidFill>
          <a:ln w="1270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CD257FE-CF2E-460A-8FA4-C1EE0F08827D}"/>
              </a:ext>
            </a:extLst>
          </p:cNvPr>
          <p:cNvSpPr txBox="1">
            <a:spLocks/>
          </p:cNvSpPr>
          <p:nvPr/>
        </p:nvSpPr>
        <p:spPr>
          <a:xfrm>
            <a:off x="2712442" y="2485369"/>
            <a:ext cx="4463678" cy="93610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/>
              <a:t>Collaborative platform for National Committees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D4A392-C951-4B6D-832E-2E9B00CCE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6502" y="2298308"/>
            <a:ext cx="422912" cy="42182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1980FC1-F022-4E51-B32C-57B64592E9AB}"/>
              </a:ext>
            </a:extLst>
          </p:cNvPr>
          <p:cNvSpPr/>
          <p:nvPr/>
        </p:nvSpPr>
        <p:spPr>
          <a:xfrm>
            <a:off x="2639616" y="3883486"/>
            <a:ext cx="4608512" cy="936104"/>
          </a:xfrm>
          <a:prstGeom prst="roundRect">
            <a:avLst>
              <a:gd name="adj" fmla="val 8194"/>
            </a:avLst>
          </a:prstGeom>
          <a:solidFill>
            <a:schemeClr val="bg1"/>
          </a:solidFill>
          <a:ln w="1270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A768025D-9AA9-4E5B-907D-89E07CD33AA9}"/>
              </a:ext>
            </a:extLst>
          </p:cNvPr>
          <p:cNvSpPr txBox="1">
            <a:spLocks/>
          </p:cNvSpPr>
          <p:nvPr/>
        </p:nvSpPr>
        <p:spPr>
          <a:xfrm>
            <a:off x="2712442" y="3875958"/>
            <a:ext cx="4463678" cy="93610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809625" indent="-447675" algn="l" defTabSz="914400" rtl="0" eaLnBrk="1" latinLnBrk="0" hangingPunct="1">
              <a:spcBef>
                <a:spcPts val="0"/>
              </a:spcBef>
              <a:buFont typeface="Symbol" pitchFamily="18" charset="2"/>
              <a:buChar char=""/>
              <a:defRPr sz="2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7145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rgbClr val="5858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/>
              <a:t>Communicates with and provides feedback to the IEC Board and other bodies reporting to the IEC Board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757EAE-8717-40E8-B0E6-ABA49487E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3918" y="3645024"/>
            <a:ext cx="387719" cy="432000"/>
          </a:xfrm>
          <a:prstGeom prst="rect">
            <a:avLst/>
          </a:prstGeom>
        </p:spPr>
      </p:pic>
      <p:sp>
        <p:nvSpPr>
          <p:cNvPr id="13" name="Right Brace 12">
            <a:extLst>
              <a:ext uri="{FF2B5EF4-FFF2-40B4-BE49-F238E27FC236}">
                <a16:creationId xmlns:a16="http://schemas.microsoft.com/office/drawing/2014/main" id="{58CDAAEC-D9E7-4341-8EBA-82B6BA0C8587}"/>
              </a:ext>
            </a:extLst>
          </p:cNvPr>
          <p:cNvSpPr/>
          <p:nvPr/>
        </p:nvSpPr>
        <p:spPr>
          <a:xfrm>
            <a:off x="7506613" y="2409838"/>
            <a:ext cx="376350" cy="2531330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68932E-12B3-49DC-90FD-22CB491C906C}"/>
              </a:ext>
            </a:extLst>
          </p:cNvPr>
          <p:cNvSpPr txBox="1"/>
          <p:nvPr/>
        </p:nvSpPr>
        <p:spPr>
          <a:xfrm>
            <a:off x="8040216" y="3490837"/>
            <a:ext cx="23153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2 times a year</a:t>
            </a:r>
          </a:p>
        </p:txBody>
      </p:sp>
    </p:spTree>
    <p:extLst>
      <p:ext uri="{BB962C8B-B14F-4D97-AF65-F5344CB8AC3E}">
        <p14:creationId xmlns:p14="http://schemas.microsoft.com/office/powerpoint/2010/main" val="73338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scene&#10;&#10;Description automatically generated">
            <a:extLst>
              <a:ext uri="{FF2B5EF4-FFF2-40B4-BE49-F238E27FC236}">
                <a16:creationId xmlns:a16="http://schemas.microsoft.com/office/drawing/2014/main" id="{7F764957-B9E1-425C-B413-FFC9839082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33" r="23532" b="-1"/>
          <a:stretch/>
        </p:blipFill>
        <p:spPr>
          <a:xfrm>
            <a:off x="1" y="10"/>
            <a:ext cx="8963526" cy="6857990"/>
          </a:xfrm>
          <a:noFill/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531767" y="1828801"/>
            <a:ext cx="4296879" cy="1819274"/>
          </a:xfrm>
        </p:spPr>
        <p:txBody>
          <a:bodyPr anchor="b">
            <a:normAutofit/>
          </a:bodyPr>
          <a:lstStyle/>
          <a:p>
            <a:r>
              <a:rPr lang="en-GB"/>
              <a:t>Thank you</a:t>
            </a:r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id="{D3C04730-3215-CBEE-CBB7-3D93D7F55C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9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 marL="0" lvl="1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Governing document: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hlinkClick r:id="rId3"/>
              </a:rPr>
              <a:t>http://www.iec.ch/members_experts/refdocs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Statutes &amp; Rules of Procedure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67B014-9951-48D1-A2BA-8523552E00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891" y="2492896"/>
            <a:ext cx="1566090" cy="17303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935B7A-C59F-46E1-B62C-A998B199C6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20" y="2708920"/>
            <a:ext cx="2091473" cy="1573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EDD4052-7F98-4440-87F0-C5809F8FDE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717" y="2563838"/>
            <a:ext cx="2082255" cy="17303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A800FF0-0780-47CE-B73E-200E2C5675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696" y="2721140"/>
            <a:ext cx="2091473" cy="157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8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81965F0B-0854-4C9A-A5FF-E8B5E558F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800" dirty="0"/>
              <a:t>Core principles: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Transparency &amp; Accountability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Performance management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prstClr val="black">
                    <a:lumMod val="65000"/>
                    <a:lumOff val="35000"/>
                  </a:prstClr>
                </a:solidFill>
              </a:rPr>
              <a:t>Diversity</a:t>
            </a:r>
          </a:p>
          <a:p>
            <a:pPr marL="0" indent="0" algn="r">
              <a:lnSpc>
                <a:spcPct val="150000"/>
              </a:lnSpc>
              <a:buNone/>
            </a:pP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791BCA-5194-4F57-90C5-7129ED3D0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sz="4400" dirty="0">
                <a:latin typeface="+mj-lt"/>
              </a:rPr>
              <a:t>Organization chart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BC67330-C0EF-DBF7-4128-F5E21190A272}"/>
              </a:ext>
            </a:extLst>
          </p:cNvPr>
          <p:cNvGrpSpPr/>
          <p:nvPr/>
        </p:nvGrpSpPr>
        <p:grpSpPr>
          <a:xfrm>
            <a:off x="6017643" y="1191126"/>
            <a:ext cx="4648200" cy="4076700"/>
            <a:chOff x="1969113" y="1746452"/>
            <a:chExt cx="4164653" cy="3736230"/>
          </a:xfrm>
        </p:grpSpPr>
        <p:pic>
          <p:nvPicPr>
            <p:cNvPr id="5" name="Picture 4" descr="Shape, circle&#10;&#10;Description automatically generated">
              <a:extLst>
                <a:ext uri="{FF2B5EF4-FFF2-40B4-BE49-F238E27FC236}">
                  <a16:creationId xmlns:a16="http://schemas.microsoft.com/office/drawing/2014/main" id="{DA97557F-5A07-467B-AE97-03B36D9C5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935" y="1928407"/>
              <a:ext cx="2902917" cy="289999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0CC67B-206E-4678-819E-D9DD75125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75532" y="2363532"/>
              <a:ext cx="2052000" cy="2052000"/>
            </a:xfrm>
            <a:prstGeom prst="rect">
              <a:avLst/>
            </a:prstGeom>
          </p:spPr>
        </p:pic>
        <p:pic>
          <p:nvPicPr>
            <p:cNvPr id="19" name="Picture 18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CE8D86F6-9BF6-4F0E-AF89-7C5E91082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9113" y="3811124"/>
              <a:ext cx="1530000" cy="1555220"/>
            </a:xfrm>
            <a:prstGeom prst="rect">
              <a:avLst/>
            </a:prstGeom>
          </p:spPr>
        </p:pic>
        <p:pic>
          <p:nvPicPr>
            <p:cNvPr id="21" name="Picture 20" descr="Diagram&#10;&#10;Description automatically generated">
              <a:extLst>
                <a:ext uri="{FF2B5EF4-FFF2-40B4-BE49-F238E27FC236}">
                  <a16:creationId xmlns:a16="http://schemas.microsoft.com/office/drawing/2014/main" id="{494DDD81-FC65-4A18-BA97-6F6B62326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7899" y="4222682"/>
              <a:ext cx="1484787" cy="1260000"/>
            </a:xfrm>
            <a:prstGeom prst="rect">
              <a:avLst/>
            </a:prstGeom>
          </p:spPr>
        </p:pic>
        <p:pic>
          <p:nvPicPr>
            <p:cNvPr id="23" name="Picture 22" descr="Diagram&#10;&#10;Description automatically generated">
              <a:extLst>
                <a:ext uri="{FF2B5EF4-FFF2-40B4-BE49-F238E27FC236}">
                  <a16:creationId xmlns:a16="http://schemas.microsoft.com/office/drawing/2014/main" id="{4DB8F002-8878-4145-8CF1-144DEAD50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179" y="3777839"/>
              <a:ext cx="1553880" cy="1548000"/>
            </a:xfrm>
            <a:prstGeom prst="rect">
              <a:avLst/>
            </a:prstGeom>
          </p:spPr>
        </p:pic>
        <p:pic>
          <p:nvPicPr>
            <p:cNvPr id="6" name="Picture 5" descr="Text&#10;&#10;Description automatically generated">
              <a:extLst>
                <a:ext uri="{FF2B5EF4-FFF2-40B4-BE49-F238E27FC236}">
                  <a16:creationId xmlns:a16="http://schemas.microsoft.com/office/drawing/2014/main" id="{3E37FD75-B18A-4656-B65D-17F7A52C1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768" y="2450956"/>
              <a:ext cx="1045340" cy="748336"/>
            </a:xfrm>
            <a:prstGeom prst="rect">
              <a:avLst/>
            </a:prstGeom>
          </p:spPr>
        </p:pic>
        <p:pic>
          <p:nvPicPr>
            <p:cNvPr id="8" name="Picture 7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3DE3B911-BD7D-4B65-97EA-6CB8D50D8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7527" y="3001585"/>
              <a:ext cx="980124" cy="590400"/>
            </a:xfrm>
            <a:prstGeom prst="rect">
              <a:avLst/>
            </a:prstGeom>
          </p:spPr>
        </p:pic>
        <p:pic>
          <p:nvPicPr>
            <p:cNvPr id="12" name="Picture 11" descr="A picture containing text, electronics, display&#10;&#10;Description automatically generated">
              <a:extLst>
                <a:ext uri="{FF2B5EF4-FFF2-40B4-BE49-F238E27FC236}">
                  <a16:creationId xmlns:a16="http://schemas.microsoft.com/office/drawing/2014/main" id="{6247D727-3555-4492-BD63-6212DA2FB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4416" y="3473274"/>
              <a:ext cx="1029600" cy="671857"/>
            </a:xfrm>
            <a:prstGeom prst="rect">
              <a:avLst/>
            </a:prstGeom>
          </p:spPr>
        </p:pic>
        <p:pic>
          <p:nvPicPr>
            <p:cNvPr id="25" name="Picture 2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81BBD6C-4111-4667-BC10-04F3CE6E9C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1481" y="2256438"/>
              <a:ext cx="1912285" cy="5974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87C652A-9D81-4D02-9346-27C233666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08802" y="1746452"/>
              <a:ext cx="2650291" cy="28402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33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atellite image of the earth&#10;&#10;Description automatically generated with low confidence">
            <a:extLst>
              <a:ext uri="{FF2B5EF4-FFF2-40B4-BE49-F238E27FC236}">
                <a16:creationId xmlns:a16="http://schemas.microsoft.com/office/drawing/2014/main" id="{DF7B9250-B94E-4EB4-ACF9-4B53BBC800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90" y="2165533"/>
            <a:ext cx="4308370" cy="30150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86D278-1D69-4090-9A9D-3C44BBB475BA}"/>
              </a:ext>
            </a:extLst>
          </p:cNvPr>
          <p:cNvSpPr/>
          <p:nvPr/>
        </p:nvSpPr>
        <p:spPr>
          <a:xfrm>
            <a:off x="4367810" y="2564904"/>
            <a:ext cx="4176464" cy="2304256"/>
          </a:xfrm>
          <a:prstGeom prst="roundRect">
            <a:avLst/>
          </a:prstGeom>
          <a:solidFill>
            <a:schemeClr val="accent5">
              <a:lumMod val="75000"/>
              <a:alpha val="42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E2BA46D-641B-460C-B25B-A6172DEA9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National Committees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B58C11-06B6-4AA0-9F8E-89C0B7806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529" y="2780930"/>
            <a:ext cx="1627773" cy="1627773"/>
          </a:xfrm>
          <a:prstGeom prst="rect">
            <a:avLst/>
          </a:prstGeom>
        </p:spPr>
      </p:pic>
      <p:pic>
        <p:nvPicPr>
          <p:cNvPr id="3" name="Picture 2" descr="A white circle with blue text&#10;&#10;Description automatically generated with low confidence">
            <a:extLst>
              <a:ext uri="{FF2B5EF4-FFF2-40B4-BE49-F238E27FC236}">
                <a16:creationId xmlns:a16="http://schemas.microsoft.com/office/drawing/2014/main" id="{0A3EC74B-04CD-442D-9299-73E7F2EF5E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607" y="2780929"/>
            <a:ext cx="1627773" cy="1627773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C43F3FB-4EB0-47E3-8896-32449EBC9D6B}"/>
              </a:ext>
            </a:extLst>
          </p:cNvPr>
          <p:cNvGrpSpPr/>
          <p:nvPr/>
        </p:nvGrpSpPr>
        <p:grpSpPr>
          <a:xfrm>
            <a:off x="6226186" y="3558809"/>
            <a:ext cx="481884" cy="72008"/>
            <a:chOff x="4702186" y="2701559"/>
            <a:chExt cx="481884" cy="72008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21E4D18-85B5-46DE-AB3C-34F7C57A0B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4848" y="2738893"/>
              <a:ext cx="407766" cy="1"/>
            </a:xfrm>
            <a:prstGeom prst="line">
              <a:avLst/>
            </a:prstGeom>
            <a:ln w="12700">
              <a:solidFill>
                <a:srgbClr val="7C7C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B93019B-53CA-41F1-B4E0-6AA5B9A113E2}"/>
                </a:ext>
              </a:extLst>
            </p:cNvPr>
            <p:cNvSpPr/>
            <p:nvPr/>
          </p:nvSpPr>
          <p:spPr>
            <a:xfrm>
              <a:off x="4702186" y="2701559"/>
              <a:ext cx="72008" cy="72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D4D5FB0-E382-413D-B944-180DE7D29DD7}"/>
                </a:ext>
              </a:extLst>
            </p:cNvPr>
            <p:cNvSpPr/>
            <p:nvPr/>
          </p:nvSpPr>
          <p:spPr>
            <a:xfrm>
              <a:off x="5112062" y="2701559"/>
              <a:ext cx="72008" cy="72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D9AA94D-EE7D-4B19-9F5E-B822A9AC8ACE}"/>
              </a:ext>
            </a:extLst>
          </p:cNvPr>
          <p:cNvGrpSpPr/>
          <p:nvPr/>
        </p:nvGrpSpPr>
        <p:grpSpPr>
          <a:xfrm>
            <a:off x="8262780" y="3558809"/>
            <a:ext cx="481884" cy="72008"/>
            <a:chOff x="2829976" y="2413527"/>
            <a:chExt cx="481884" cy="72008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467A49-753D-4343-A602-94110A301613}"/>
                </a:ext>
              </a:extLst>
            </p:cNvPr>
            <p:cNvCxnSpPr/>
            <p:nvPr/>
          </p:nvCxnSpPr>
          <p:spPr>
            <a:xfrm flipV="1">
              <a:off x="2868090" y="2449532"/>
              <a:ext cx="407766" cy="1"/>
            </a:xfrm>
            <a:prstGeom prst="line">
              <a:avLst/>
            </a:prstGeom>
            <a:ln w="12700">
              <a:solidFill>
                <a:srgbClr val="7C7C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0AD5C19-17D2-4B9F-A58A-3658917E6C1A}"/>
                </a:ext>
              </a:extLst>
            </p:cNvPr>
            <p:cNvSpPr/>
            <p:nvPr/>
          </p:nvSpPr>
          <p:spPr>
            <a:xfrm>
              <a:off x="2829976" y="2413527"/>
              <a:ext cx="72008" cy="72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BEE4F46-AAD4-4CA7-9A87-19F6E638FA9B}"/>
                </a:ext>
              </a:extLst>
            </p:cNvPr>
            <p:cNvSpPr/>
            <p:nvPr/>
          </p:nvSpPr>
          <p:spPr>
            <a:xfrm>
              <a:off x="3239852" y="2413527"/>
              <a:ext cx="72008" cy="7200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5AEE874-C259-4E50-BD24-439B09A3786D}"/>
              </a:ext>
            </a:extLst>
          </p:cNvPr>
          <p:cNvSpPr txBox="1"/>
          <p:nvPr/>
        </p:nvSpPr>
        <p:spPr>
          <a:xfrm>
            <a:off x="5231906" y="4485043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0060A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Full Members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E4D23DC-E387-4B52-8487-6DAB4EA77B7F}"/>
              </a:ext>
            </a:extLst>
          </p:cNvPr>
          <p:cNvCxnSpPr/>
          <p:nvPr/>
        </p:nvCxnSpPr>
        <p:spPr>
          <a:xfrm>
            <a:off x="7320136" y="363081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5820CEA-0436-4234-9F3B-94102301E2A0}"/>
              </a:ext>
            </a:extLst>
          </p:cNvPr>
          <p:cNvSpPr txBox="1"/>
          <p:nvPr/>
        </p:nvSpPr>
        <p:spPr>
          <a:xfrm>
            <a:off x="7232013" y="3440926"/>
            <a:ext cx="2454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accent2">
                    <a:lumMod val="50000"/>
                    <a:lumOff val="50000"/>
                  </a:schemeClr>
                </a:solidFill>
              </a:rPr>
              <a:t>-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4629BB7-FCA2-4E65-ABAA-85B07E55C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48006" y="2780927"/>
            <a:ext cx="1627773" cy="16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0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28894E-C298-3FFC-F7E5-1BD20DDA7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dirty="0"/>
              <a:t>Approves</a:t>
            </a:r>
            <a:endParaRPr lang="en-GB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603C4C-5B46-4574-B786-1DF439B54C8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2400" dirty="0"/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Vision, mission &amp; strategy</a:t>
            </a:r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Budget, dues &amp; accounts</a:t>
            </a:r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New Members</a:t>
            </a:r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Statutes &amp; Rules of Procedure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524C9E-0B2B-17E9-C7A5-E4F65A511B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sz="2000" dirty="0"/>
              <a:t>Elects</a:t>
            </a:r>
            <a:endParaRPr lang="en-GB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2C3F4D2-CF50-4FB7-9B60-674C5ABA372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en-GB" sz="2400" dirty="0"/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IEC Officers (except MSB Chair)</a:t>
            </a:r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Board members</a:t>
            </a:r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CAB &amp; SMB members</a:t>
            </a:r>
          </a:p>
          <a:p>
            <a:r>
              <a:rPr lang="en-GB" sz="2000" b="0" dirty="0">
                <a:latin typeface="Roboto" panose="02000000000000000000" pitchFamily="2" charset="0"/>
                <a:ea typeface="Roboto" panose="02000000000000000000" pitchFamily="2" charset="0"/>
              </a:rPr>
              <a:t>BAC members</a:t>
            </a:r>
          </a:p>
          <a:p>
            <a:endParaRPr lang="en-GB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53750884-D806-1477-5D9B-443C31B0A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General Assembly (GA)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146962-E64F-4D98-BAA7-5DB8F8A1B5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719" y="1919763"/>
            <a:ext cx="430920" cy="430382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71989C6B-31E3-4623-8D7E-B6EE541DA5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594" y="1883806"/>
            <a:ext cx="43253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6C7DB-CE36-421E-A348-DC9CCF030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3850" y="2855343"/>
            <a:ext cx="4460948" cy="3240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Decisions</a:t>
            </a:r>
          </a:p>
          <a:p>
            <a:r>
              <a:rPr lang="en-GB" sz="1800" dirty="0"/>
              <a:t>simple majority in principle</a:t>
            </a:r>
          </a:p>
          <a:p>
            <a:r>
              <a:rPr lang="en-GB" sz="1800" dirty="0"/>
              <a:t>at meetings or by correspondence </a:t>
            </a:r>
            <a:br>
              <a:rPr lang="en-GB" sz="1800" dirty="0"/>
            </a:br>
            <a:r>
              <a:rPr lang="en-GB" sz="1800" dirty="0"/>
              <a:t>(electronic voting system)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B34BF5-BFD4-4B5A-8BB4-AC307FC04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General Assembly (GA)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80DA50F-3420-4AFB-BA90-7ED0941A5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959" y="1991823"/>
            <a:ext cx="455651" cy="54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4568C84-4CFC-4DC8-81FC-554B624FE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461" y="3336409"/>
            <a:ext cx="455651" cy="54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305A4DB2-D12C-421B-8408-93CF8E689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902" y="3339097"/>
            <a:ext cx="455651" cy="54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7FE6C9E-7933-447D-88B1-148182617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59" y="3341785"/>
            <a:ext cx="455651" cy="5400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6E906338-DD7F-44D5-8887-0C6D76703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84" y="3339097"/>
            <a:ext cx="455651" cy="54000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C6D5581-200B-478A-8522-6B75FD304A68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2018286" y="2616665"/>
            <a:ext cx="1871699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0ADF434-7211-4939-8C7B-B0A5F15FBAFD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2952725" y="2616665"/>
            <a:ext cx="937258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23419C-59C5-454B-A6EE-C8F232711EAA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3" y="2616665"/>
            <a:ext cx="0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160CF2-A621-42A9-A073-E473416C6B4A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5" y="2616665"/>
            <a:ext cx="876867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252F815-63DC-42C0-A1F9-FCF4DD1BC213}"/>
              </a:ext>
            </a:extLst>
          </p:cNvPr>
          <p:cNvSpPr txBox="1"/>
          <p:nvPr/>
        </p:nvSpPr>
        <p:spPr>
          <a:xfrm>
            <a:off x="5519936" y="3331827"/>
            <a:ext cx="898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C02DC8C-9F34-450F-8DAD-12A73415AE67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5" y="2616665"/>
            <a:ext cx="1629953" cy="56745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7D081F1-5D42-40ED-8723-CF48C5C73B91}"/>
              </a:ext>
            </a:extLst>
          </p:cNvPr>
          <p:cNvSpPr txBox="1"/>
          <p:nvPr/>
        </p:nvSpPr>
        <p:spPr>
          <a:xfrm>
            <a:off x="2737855" y="2616663"/>
            <a:ext cx="2304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Chair: IEC President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7F6A64-B393-4C29-8E27-5AEDB1FB5BD7}"/>
              </a:ext>
            </a:extLst>
          </p:cNvPr>
          <p:cNvSpPr txBox="1"/>
          <p:nvPr/>
        </p:nvSpPr>
        <p:spPr>
          <a:xfrm>
            <a:off x="1552602" y="4034078"/>
            <a:ext cx="50016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Full Member National Committees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358EF4AB-9EFA-4329-8754-C70045E8B6CF}"/>
              </a:ext>
            </a:extLst>
          </p:cNvPr>
          <p:cNvSpPr/>
          <p:nvPr/>
        </p:nvSpPr>
        <p:spPr>
          <a:xfrm rot="5400000">
            <a:off x="3716201" y="2713422"/>
            <a:ext cx="376350" cy="4129200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72E3B0-3A5F-46EF-99BC-5189F8F61255}"/>
              </a:ext>
            </a:extLst>
          </p:cNvPr>
          <p:cNvSpPr txBox="1"/>
          <p:nvPr/>
        </p:nvSpPr>
        <p:spPr>
          <a:xfrm>
            <a:off x="1790461" y="5049514"/>
            <a:ext cx="43055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once a year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0C16FB0-00EC-4B18-AED8-4C143145DAC1}"/>
              </a:ext>
            </a:extLst>
          </p:cNvPr>
          <p:cNvSpPr/>
          <p:nvPr/>
        </p:nvSpPr>
        <p:spPr>
          <a:xfrm>
            <a:off x="6527753" y="3196117"/>
            <a:ext cx="454691" cy="540000"/>
          </a:xfrm>
          <a:prstGeom prst="rightArrow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0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1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7" grpId="0"/>
      <p:bldP spid="8" grpId="0" animBg="1"/>
      <p:bldP spid="30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B6F41809-5EF0-4712-9AD9-858E98148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7334" y="1903474"/>
            <a:ext cx="9372406" cy="4037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dirty="0"/>
              <a:t>Proposes &amp; monitors</a:t>
            </a:r>
          </a:p>
          <a:p>
            <a:r>
              <a:rPr lang="en-GB" sz="1800" b="0" dirty="0"/>
              <a:t>Vision, mission &amp; strategy</a:t>
            </a:r>
          </a:p>
          <a:p>
            <a:r>
              <a:rPr lang="en-GB" sz="1800" b="0" dirty="0"/>
              <a:t>Budget &amp; dues</a:t>
            </a:r>
          </a:p>
          <a:p>
            <a:pPr marL="0" indent="0">
              <a:buNone/>
            </a:pPr>
            <a:endParaRPr lang="en-GB" sz="1050" dirty="0"/>
          </a:p>
          <a:p>
            <a:pPr marL="0" indent="0">
              <a:buNone/>
            </a:pPr>
            <a:r>
              <a:rPr lang="en-GB" sz="1800" dirty="0"/>
              <a:t>Approves policies</a:t>
            </a:r>
          </a:p>
          <a:p>
            <a:r>
              <a:rPr lang="en-GB" sz="1800" b="0" dirty="0"/>
              <a:t>Risk &amp; compliance</a:t>
            </a:r>
          </a:p>
          <a:p>
            <a:r>
              <a:rPr lang="en-GB" sz="1800" b="0" dirty="0"/>
              <a:t>Financial, commercial &amp; investment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06E9CEC-0EB3-A6BD-ED71-379AEA639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IEC Board (IB)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17546D21-6B43-46B4-9A2C-723DA0D60AF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7524725" y="1903474"/>
            <a:ext cx="3563937" cy="3439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Appoints</a:t>
            </a:r>
          </a:p>
          <a:p>
            <a:r>
              <a:rPr lang="en-GB" sz="1800" b="0" dirty="0"/>
              <a:t>BAC members</a:t>
            </a:r>
          </a:p>
          <a:p>
            <a:r>
              <a:rPr lang="en-GB" sz="1800" b="0" dirty="0"/>
              <a:t>Chairs and members of DAC &amp; GRAC</a:t>
            </a:r>
          </a:p>
          <a:p>
            <a:r>
              <a:rPr lang="en-GB" sz="1800" b="0" dirty="0"/>
              <a:t>MSB Chair &amp; members </a:t>
            </a:r>
          </a:p>
          <a:p>
            <a:pPr marL="0" indent="0">
              <a:buNone/>
            </a:pPr>
            <a:endParaRPr lang="en-GB" sz="1050" dirty="0"/>
          </a:p>
          <a:p>
            <a:pPr marL="0" indent="0">
              <a:buNone/>
            </a:pPr>
            <a:r>
              <a:rPr lang="en-GB" sz="1800" dirty="0"/>
              <a:t>Supervises IEC Secretariat</a:t>
            </a:r>
          </a:p>
          <a:p>
            <a:pPr marL="0" indent="0">
              <a:buNone/>
            </a:pPr>
            <a:endParaRPr lang="en-GB" sz="1050" dirty="0"/>
          </a:p>
          <a:p>
            <a:pPr marL="0" indent="0">
              <a:buNone/>
            </a:pPr>
            <a:r>
              <a:rPr lang="en-GB" sz="1800" dirty="0"/>
              <a:t>Resolves appeals</a:t>
            </a:r>
          </a:p>
          <a:p>
            <a:endParaRPr lang="en-GB" sz="1800"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E938DDF9-5484-4399-A75D-E347FDE1B4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34" y="1903474"/>
            <a:ext cx="432000" cy="43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DA244A-2A1D-485E-B280-EBF6DF80B1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6414" y="3471973"/>
            <a:ext cx="430920" cy="4303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C25E35-2C92-46DE-897E-8B501E8DB5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3179" y="1905092"/>
            <a:ext cx="429812" cy="4303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C6C020-10D6-4357-B4F2-6D4D31EA8C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7878" y="3996784"/>
            <a:ext cx="405097" cy="4303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C5FD00-6702-4C12-9E7D-84DECFCA51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8927" y="4713884"/>
            <a:ext cx="405097" cy="40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3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5D4721A-836E-43AA-BA54-7A6DC60114F1}"/>
              </a:ext>
            </a:extLst>
          </p:cNvPr>
          <p:cNvSpPr txBox="1"/>
          <p:nvPr/>
        </p:nvSpPr>
        <p:spPr>
          <a:xfrm>
            <a:off x="3767800" y="3894919"/>
            <a:ext cx="2444594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15 individual </a:t>
            </a:r>
          </a:p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elected members</a:t>
            </a:r>
          </a:p>
          <a:p>
            <a:pPr algn="ctr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(6 Group A, 9 non-Group A)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6C7DB-CE36-421E-A348-DC9CCF030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9891" y="2846717"/>
            <a:ext cx="4584907" cy="3249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Decisions</a:t>
            </a:r>
          </a:p>
          <a:p>
            <a:r>
              <a:rPr lang="en-GB" sz="1800" dirty="0"/>
              <a:t>2/3 majority</a:t>
            </a:r>
          </a:p>
          <a:p>
            <a:r>
              <a:rPr lang="en-GB" sz="1800" dirty="0"/>
              <a:t>at meetings or by correspondence (Management Server)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B34BF5-BFD4-4B5A-8BB4-AC307FC04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IEC Board (IB)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80DA50F-3420-4AFB-BA90-7ED0941A5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959" y="1991823"/>
            <a:ext cx="455651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5A4DB2-D12C-421B-8408-93CF8E6893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8549" y="3339097"/>
            <a:ext cx="816523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906338-DD7F-44D5-8887-0C6D76703A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4587" y="3353502"/>
            <a:ext cx="816523" cy="540000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0ADF434-7211-4939-8C7B-B0A5F15FBAFD}"/>
              </a:ext>
            </a:extLst>
          </p:cNvPr>
          <p:cNvCxnSpPr>
            <a:cxnSpLocks/>
            <a:stCxn id="8" idx="0"/>
          </p:cNvCxnSpPr>
          <p:nvPr/>
        </p:nvCxnSpPr>
        <p:spPr>
          <a:xfrm flipH="1">
            <a:off x="2952725" y="2616665"/>
            <a:ext cx="937258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160CF2-A621-42A9-A073-E473416C6B4A}"/>
              </a:ext>
            </a:extLst>
          </p:cNvPr>
          <p:cNvCxnSpPr>
            <a:cxnSpLocks/>
            <a:stCxn id="8" idx="0"/>
          </p:cNvCxnSpPr>
          <p:nvPr/>
        </p:nvCxnSpPr>
        <p:spPr>
          <a:xfrm>
            <a:off x="3889985" y="2616665"/>
            <a:ext cx="876867" cy="596263"/>
          </a:xfrm>
          <a:prstGeom prst="straightConnector1">
            <a:avLst/>
          </a:prstGeom>
          <a:ln>
            <a:solidFill>
              <a:srgbClr val="0060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7D081F1-5D42-40ED-8723-CF48C5C73B91}"/>
              </a:ext>
            </a:extLst>
          </p:cNvPr>
          <p:cNvSpPr txBox="1"/>
          <p:nvPr/>
        </p:nvSpPr>
        <p:spPr>
          <a:xfrm>
            <a:off x="2737855" y="2616663"/>
            <a:ext cx="23042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Chair: IEC President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7F6A64-B393-4C29-8E27-5AEDB1FB5BD7}"/>
              </a:ext>
            </a:extLst>
          </p:cNvPr>
          <p:cNvSpPr txBox="1"/>
          <p:nvPr/>
        </p:nvSpPr>
        <p:spPr>
          <a:xfrm>
            <a:off x="1751768" y="3879099"/>
            <a:ext cx="209726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IEC Officers </a:t>
            </a:r>
          </a:p>
          <a:p>
            <a:pPr algn="ctr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en-GB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 officio, without vote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358EF4AB-9EFA-4329-8754-C70045E8B6CF}"/>
              </a:ext>
            </a:extLst>
          </p:cNvPr>
          <p:cNvSpPr/>
          <p:nvPr/>
        </p:nvSpPr>
        <p:spPr>
          <a:xfrm rot="5400000">
            <a:off x="3779713" y="2748296"/>
            <a:ext cx="376350" cy="4256224"/>
          </a:xfrm>
          <a:prstGeom prst="rightBrace">
            <a:avLst>
              <a:gd name="adj1" fmla="val 76363"/>
              <a:gd name="adj2" fmla="val 50664"/>
            </a:avLst>
          </a:prstGeom>
          <a:ln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72E3B0-3A5F-46EF-99BC-5189F8F61255}"/>
              </a:ext>
            </a:extLst>
          </p:cNvPr>
          <p:cNvSpPr txBox="1"/>
          <p:nvPr/>
        </p:nvSpPr>
        <p:spPr>
          <a:xfrm>
            <a:off x="1751769" y="5147900"/>
            <a:ext cx="43442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Meets 4 times a year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0C16FB0-00EC-4B18-AED8-4C143145DAC1}"/>
              </a:ext>
            </a:extLst>
          </p:cNvPr>
          <p:cNvSpPr/>
          <p:nvPr/>
        </p:nvSpPr>
        <p:spPr>
          <a:xfrm>
            <a:off x="6527753" y="3196117"/>
            <a:ext cx="454691" cy="540000"/>
          </a:xfrm>
          <a:prstGeom prst="rightArrow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60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71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8" grpId="0" animBg="1"/>
      <p:bldP spid="30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C46351-6527-4F38-8CAF-73A73CF12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GB" sz="2000" b="1" dirty="0"/>
              <a:t>SMB</a:t>
            </a:r>
            <a:r>
              <a:rPr lang="en-GB" sz="2000" dirty="0"/>
              <a:t> (Standardization Management Board) – management of International Standards</a:t>
            </a:r>
          </a:p>
          <a:p>
            <a:pPr>
              <a:lnSpc>
                <a:spcPct val="200000"/>
              </a:lnSpc>
            </a:pPr>
            <a:r>
              <a:rPr lang="en-GB" sz="2000" b="1" dirty="0"/>
              <a:t>CAB</a:t>
            </a:r>
            <a:r>
              <a:rPr lang="en-GB" sz="2000" dirty="0"/>
              <a:t> (Conformity Assessment Board) – management of conformity assessment policies, activities and systems</a:t>
            </a:r>
          </a:p>
          <a:p>
            <a:pPr>
              <a:lnSpc>
                <a:spcPct val="200000"/>
              </a:lnSpc>
            </a:pPr>
            <a:r>
              <a:rPr lang="en-GB" sz="2000" b="1" dirty="0"/>
              <a:t>MSB</a:t>
            </a:r>
            <a:r>
              <a:rPr lang="en-GB" sz="2000" dirty="0"/>
              <a:t> (Market Strategy Board) – technology watch/market priorities</a:t>
            </a:r>
          </a:p>
          <a:p>
            <a:endParaRPr lang="en-GB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E35859-F471-420A-A926-72CC7667D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j-lt"/>
              </a:rPr>
              <a:t>Management Boards</a:t>
            </a:r>
          </a:p>
        </p:txBody>
      </p:sp>
    </p:spTree>
    <p:extLst>
      <p:ext uri="{BB962C8B-B14F-4D97-AF65-F5344CB8AC3E}">
        <p14:creationId xmlns:p14="http://schemas.microsoft.com/office/powerpoint/2010/main" val="175301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IEC_2022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0060A9"/>
      </a:accent1>
      <a:accent2>
        <a:srgbClr val="00A4A9"/>
      </a:accent2>
      <a:accent3>
        <a:srgbClr val="0082A9"/>
      </a:accent3>
      <a:accent4>
        <a:srgbClr val="A90060"/>
      </a:accent4>
      <a:accent5>
        <a:srgbClr val="6BA906"/>
      </a:accent5>
      <a:accent6>
        <a:srgbClr val="F49416"/>
      </a:accent6>
      <a:hlink>
        <a:srgbClr val="0060A9"/>
      </a:hlink>
      <a:folHlink>
        <a:srgbClr val="0060A9"/>
      </a:folHlink>
    </a:clrScheme>
    <a:fontScheme name="IEC_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C_ACB_presentation_2022.pptx" id="{BD494B75-9A9B-4EF7-BD7C-1CB097A5EE76}" vid="{171122E8-1C6D-4922-9D44-3D1A54A259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179CAF1B857347B67DE9B8E642C18F" ma:contentTypeVersion="10" ma:contentTypeDescription="Create a new document." ma:contentTypeScope="" ma:versionID="81e4431160826ef0149907966556dfeb">
  <xsd:schema xmlns:xsd="http://www.w3.org/2001/XMLSchema" xmlns:xs="http://www.w3.org/2001/XMLSchema" xmlns:p="http://schemas.microsoft.com/office/2006/metadata/properties" xmlns:ns2="62132183-0f04-4bac-8aec-f2fa0cc886d3" targetNamespace="http://schemas.microsoft.com/office/2006/metadata/properties" ma:root="true" ma:fieldsID="495440e7ad534dff6cb5de3bc93282c3" ns2:_="">
    <xsd:import namespace="62132183-0f04-4bac-8aec-f2fa0cc886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32183-0f04-4bac-8aec-f2fa0cc886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2132183-0f04-4bac-8aec-f2fa0cc886d3" xsi:nil="true"/>
  </documentManagement>
</p:properties>
</file>

<file path=customXml/itemProps1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24BD01-5F0D-43E6-8ACA-C414D93376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32183-0f04-4bac-8aec-f2fa0cc886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576AF5-45CB-4D7F-8506-5C2B8F7E0CB6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62132183-0f04-4bac-8aec-f2fa0cc886d3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IEC_ACB_2022_presentation</Template>
  <TotalTime>29</TotalTime>
  <Words>508</Words>
  <Application>Microsoft Office PowerPoint</Application>
  <PresentationFormat>Widescreen</PresentationFormat>
  <Paragraphs>109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Roboto</vt:lpstr>
      <vt:lpstr>Symbol</vt:lpstr>
      <vt:lpstr>Office Theme</vt:lpstr>
      <vt:lpstr>IEC Governance Structure</vt:lpstr>
      <vt:lpstr>Statutes &amp; Rules of Procedure</vt:lpstr>
      <vt:lpstr>Organization chart</vt:lpstr>
      <vt:lpstr>National Committees</vt:lpstr>
      <vt:lpstr>General Assembly (GA)</vt:lpstr>
      <vt:lpstr>General Assembly (GA)</vt:lpstr>
      <vt:lpstr>IEC Board (IB)</vt:lpstr>
      <vt:lpstr>IEC Board (IB)</vt:lpstr>
      <vt:lpstr>Management Boards</vt:lpstr>
      <vt:lpstr>Business Advisory Committee (BAC)</vt:lpstr>
      <vt:lpstr>Business Advisory Committee (BAC)</vt:lpstr>
      <vt:lpstr>President’s Committee (PresCom)</vt:lpstr>
      <vt:lpstr>Governance Review &amp; Audit Committee (GRAC)</vt:lpstr>
      <vt:lpstr>Governance Review &amp; Audit Committee (GRAC)</vt:lpstr>
      <vt:lpstr>Diversity Advisory Committee (DAC)</vt:lpstr>
      <vt:lpstr>IEC Forum (IF)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IEC Governance Structure</dc:title>
  <dc:creator>Pizzi, Giulia</dc:creator>
  <cp:lastModifiedBy>Lanctot, Peter</cp:lastModifiedBy>
  <cp:revision>2</cp:revision>
  <dcterms:created xsi:type="dcterms:W3CDTF">2022-08-30T07:30:53Z</dcterms:created>
  <dcterms:modified xsi:type="dcterms:W3CDTF">2022-09-12T11:58:55Z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0x0101003E5AD6FC457619488F1296534415528A</vt:lpwstr>
  </property>
</Properties>
</file>